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6f0a86278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bc0c676d8402a"/>
  </p:sldMasterIdLst>
  <p:sldIdLst>
    <p:sldId xmlns:r="http://schemas.openxmlformats.org/officeDocument/2006/relationships" id="256" r:id="Rcb91b41b18624e64"/>
    <p:sldId xmlns:r="http://schemas.openxmlformats.org/officeDocument/2006/relationships" id="257" r:id="R013debf8005648aa"/>
    <p:sldId xmlns:r="http://schemas.openxmlformats.org/officeDocument/2006/relationships" id="258" r:id="R5cc2a304d80040aa"/>
    <p:sldId xmlns:r="http://schemas.openxmlformats.org/officeDocument/2006/relationships" id="259" r:id="R693db94d00c04bdf"/>
    <p:sldId xmlns:r="http://schemas.openxmlformats.org/officeDocument/2006/relationships" id="260" r:id="Rea1c6c8f2c744a63"/>
    <p:sldId xmlns:r="http://schemas.openxmlformats.org/officeDocument/2006/relationships" id="261" r:id="R63a2baef3bee4974"/>
    <p:sldId xmlns:r="http://schemas.openxmlformats.org/officeDocument/2006/relationships" id="262" r:id="Re6ad55dcad8c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bc0c676d8402a" /><Relationship Type="http://schemas.openxmlformats.org/officeDocument/2006/relationships/slide" Target="/ppt/slides/slide1.xml" Id="Rcb91b41b18624e64" /><Relationship Type="http://schemas.openxmlformats.org/officeDocument/2006/relationships/slide" Target="/ppt/slides/slide2.xml" Id="R013debf8005648aa" /><Relationship Type="http://schemas.openxmlformats.org/officeDocument/2006/relationships/slide" Target="/ppt/slides/slide3.xml" Id="R5cc2a304d80040aa" /><Relationship Type="http://schemas.openxmlformats.org/officeDocument/2006/relationships/slide" Target="/ppt/slides/slide4.xml" Id="R693db94d00c04bdf" /><Relationship Type="http://schemas.openxmlformats.org/officeDocument/2006/relationships/slide" Target="/ppt/slides/slide5.xml" Id="Rea1c6c8f2c744a63" /><Relationship Type="http://schemas.openxmlformats.org/officeDocument/2006/relationships/slide" Target="/ppt/slides/slide6.xml" Id="R63a2baef3bee4974" /><Relationship Type="http://schemas.openxmlformats.org/officeDocument/2006/relationships/slide" Target="/ppt/slides/slide7.xml" Id="Re6ad55dcad8c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f3e0e06ae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af90df894f05" /><Relationship Type="http://schemas.openxmlformats.org/officeDocument/2006/relationships/theme" Target="/ppt/slideMasters/theme/theme1.xml" Id="R158617666ad6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1af90df89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d622b8c0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c0a92cfb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ae697929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81d635253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6714f63e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5b14d931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5c020b84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821 087 732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