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bfbba25a1a4b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f74b4f58194a7d"/>
  </p:sldMasterIdLst>
  <p:sldIdLst>
    <p:sldId xmlns:r="http://schemas.openxmlformats.org/officeDocument/2006/relationships" id="256" r:id="R9b4238e9c0114c74"/>
    <p:sldId xmlns:r="http://schemas.openxmlformats.org/officeDocument/2006/relationships" id="257" r:id="R03ac273960c84a41"/>
    <p:sldId xmlns:r="http://schemas.openxmlformats.org/officeDocument/2006/relationships" id="258" r:id="R77e86b4e70644c64"/>
    <p:sldId xmlns:r="http://schemas.openxmlformats.org/officeDocument/2006/relationships" id="259" r:id="R3e9e0c7891d649e8"/>
    <p:sldId xmlns:r="http://schemas.openxmlformats.org/officeDocument/2006/relationships" id="260" r:id="R606bc6d31f6245c4"/>
    <p:sldId xmlns:r="http://schemas.openxmlformats.org/officeDocument/2006/relationships" id="261" r:id="R3383a7df26224fa6"/>
    <p:sldId xmlns:r="http://schemas.openxmlformats.org/officeDocument/2006/relationships" id="262" r:id="R470397e5e83f4a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f74b4f58194a7d" /><Relationship Type="http://schemas.openxmlformats.org/officeDocument/2006/relationships/slide" Target="/ppt/slides/slide1.xml" Id="R9b4238e9c0114c74" /><Relationship Type="http://schemas.openxmlformats.org/officeDocument/2006/relationships/slide" Target="/ppt/slides/slide2.xml" Id="R03ac273960c84a41" /><Relationship Type="http://schemas.openxmlformats.org/officeDocument/2006/relationships/slide" Target="/ppt/slides/slide3.xml" Id="R77e86b4e70644c64" /><Relationship Type="http://schemas.openxmlformats.org/officeDocument/2006/relationships/slide" Target="/ppt/slides/slide4.xml" Id="R3e9e0c7891d649e8" /><Relationship Type="http://schemas.openxmlformats.org/officeDocument/2006/relationships/slide" Target="/ppt/slides/slide5.xml" Id="R606bc6d31f6245c4" /><Relationship Type="http://schemas.openxmlformats.org/officeDocument/2006/relationships/slide" Target="/ppt/slides/slide6.xml" Id="R3383a7df26224fa6" /><Relationship Type="http://schemas.openxmlformats.org/officeDocument/2006/relationships/slide" Target="/ppt/slides/slide7.xml" Id="R470397e5e83f4a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35cbcf07ab40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81f4b6403461f" /><Relationship Type="http://schemas.openxmlformats.org/officeDocument/2006/relationships/theme" Target="/ppt/slideMasters/theme/theme1.xml" Id="R21242a3e473b4e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e81f4b640346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65def18e241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9b8b3ad2047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98ff0998241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bea823f1d42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2ef6967b94b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713fb59ed45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4eee6321345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STARTUPLAB FOUNDERS FUND III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STARTUPLAB FOUNDERS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STARTUPLAB FOUNDERS FUND III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STARTUPLAB FOUNDERS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STARTUPLAB FOUNDERS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STARTUPLAB FOUNDERS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271 924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−13 007 218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−13 016 395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46 067 237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51 940 853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STARTUPLAB FOUNDERS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 AS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OSLOTECH AS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VIVALDI INVEST AS  –  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AARS INVEST AS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BAKKEJORD HOLDING AS  –  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FYRVA AS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STARTUPLAB FOUNDERS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Gaustadalléen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0349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821 094 682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STARTUPLAB FOUNDERS FUND III AS</a:t>
            </a:r>
          </a:p>
        </p:txBody>
      </p:sp>
    </p:spTree>
  </p:cSld>
  <p:clrMapOvr>
    <a:masterClrMapping xmlns:a="http://schemas.openxmlformats.org/drawingml/2006/main"/>
  </p:clrMapOvr>
</p:sld>
</file>