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9325ef5d7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3109d0d6a4237"/>
  </p:sldMasterIdLst>
  <p:sldIdLst>
    <p:sldId xmlns:r="http://schemas.openxmlformats.org/officeDocument/2006/relationships" id="256" r:id="Rc4fa5437140f4878"/>
    <p:sldId xmlns:r="http://schemas.openxmlformats.org/officeDocument/2006/relationships" id="257" r:id="Rc30ce852335746cd"/>
    <p:sldId xmlns:r="http://schemas.openxmlformats.org/officeDocument/2006/relationships" id="258" r:id="Rd162bb2fc7504ad7"/>
    <p:sldId xmlns:r="http://schemas.openxmlformats.org/officeDocument/2006/relationships" id="259" r:id="Raf14dc8f09304bb8"/>
    <p:sldId xmlns:r="http://schemas.openxmlformats.org/officeDocument/2006/relationships" id="260" r:id="R1072f8ab6c3f43ca"/>
    <p:sldId xmlns:r="http://schemas.openxmlformats.org/officeDocument/2006/relationships" id="261" r:id="R57ba700ef2f84a68"/>
    <p:sldId xmlns:r="http://schemas.openxmlformats.org/officeDocument/2006/relationships" id="262" r:id="R047d9552d9d9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3109d0d6a4237" /><Relationship Type="http://schemas.openxmlformats.org/officeDocument/2006/relationships/slide" Target="/ppt/slides/slide1.xml" Id="Rc4fa5437140f4878" /><Relationship Type="http://schemas.openxmlformats.org/officeDocument/2006/relationships/slide" Target="/ppt/slides/slide2.xml" Id="Rc30ce852335746cd" /><Relationship Type="http://schemas.openxmlformats.org/officeDocument/2006/relationships/slide" Target="/ppt/slides/slide3.xml" Id="Rd162bb2fc7504ad7" /><Relationship Type="http://schemas.openxmlformats.org/officeDocument/2006/relationships/slide" Target="/ppt/slides/slide4.xml" Id="Raf14dc8f09304bb8" /><Relationship Type="http://schemas.openxmlformats.org/officeDocument/2006/relationships/slide" Target="/ppt/slides/slide5.xml" Id="R1072f8ab6c3f43ca" /><Relationship Type="http://schemas.openxmlformats.org/officeDocument/2006/relationships/slide" Target="/ppt/slides/slide6.xml" Id="R57ba700ef2f84a68" /><Relationship Type="http://schemas.openxmlformats.org/officeDocument/2006/relationships/slide" Target="/ppt/slides/slide7.xml" Id="R047d9552d9d9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85a42fadb46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b499a505045bf" /><Relationship Type="http://schemas.openxmlformats.org/officeDocument/2006/relationships/theme" Target="/ppt/slideMasters/theme/theme1.xml" Id="R58ed8efb66ad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b499a5050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15f922c4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af3d7105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1f87eac9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a32f5245a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aea30bc8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efdbb486c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967b692649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GRØNNE SKIFTET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GRØNNE SKIFTET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GRØNNE SKIFTET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GRØNNE SKIFTET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GRØNNE SKIFTET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GRØNNE SKIFTET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−297 580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GRØNNE SKIFTET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BORGE-HJELME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 PROSJEKTERING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SAKSBEHANDLER KARLSEN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RØTTERUD STOKMANN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GRØNNE SKIFTET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Alvimveien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1722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821 101 182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GRØNNE SKIFTET AS</a:t>
            </a:r>
          </a:p>
        </p:txBody>
      </p:sp>
    </p:spTree>
  </p:cSld>
  <p:clrMapOvr>
    <a:masterClrMapping xmlns:a="http://schemas.openxmlformats.org/drawingml/2006/main"/>
  </p:clrMapOvr>
</p:sld>
</file>