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e0b399f014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d7ab4080c49dc"/>
  </p:sldMasterIdLst>
  <p:sldIdLst>
    <p:sldId xmlns:r="http://schemas.openxmlformats.org/officeDocument/2006/relationships" id="256" r:id="R23832b1473994616"/>
    <p:sldId xmlns:r="http://schemas.openxmlformats.org/officeDocument/2006/relationships" id="257" r:id="R1a66a65ccbab4591"/>
    <p:sldId xmlns:r="http://schemas.openxmlformats.org/officeDocument/2006/relationships" id="258" r:id="R7bea19b4ae234be4"/>
    <p:sldId xmlns:r="http://schemas.openxmlformats.org/officeDocument/2006/relationships" id="259" r:id="R7167fb0dfd4843cd"/>
    <p:sldId xmlns:r="http://schemas.openxmlformats.org/officeDocument/2006/relationships" id="260" r:id="R45ab496c529344c6"/>
    <p:sldId xmlns:r="http://schemas.openxmlformats.org/officeDocument/2006/relationships" id="261" r:id="R02af523c8cbc477e"/>
    <p:sldId xmlns:r="http://schemas.openxmlformats.org/officeDocument/2006/relationships" id="262" r:id="Rdca07d580abd4a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d7ab4080c49dc" /><Relationship Type="http://schemas.openxmlformats.org/officeDocument/2006/relationships/slide" Target="/ppt/slides/slide1.xml" Id="R23832b1473994616" /><Relationship Type="http://schemas.openxmlformats.org/officeDocument/2006/relationships/slide" Target="/ppt/slides/slide2.xml" Id="R1a66a65ccbab4591" /><Relationship Type="http://schemas.openxmlformats.org/officeDocument/2006/relationships/slide" Target="/ppt/slides/slide3.xml" Id="R7bea19b4ae234be4" /><Relationship Type="http://schemas.openxmlformats.org/officeDocument/2006/relationships/slide" Target="/ppt/slides/slide4.xml" Id="R7167fb0dfd4843cd" /><Relationship Type="http://schemas.openxmlformats.org/officeDocument/2006/relationships/slide" Target="/ppt/slides/slide5.xml" Id="R45ab496c529344c6" /><Relationship Type="http://schemas.openxmlformats.org/officeDocument/2006/relationships/slide" Target="/ppt/slides/slide6.xml" Id="R02af523c8cbc477e" /><Relationship Type="http://schemas.openxmlformats.org/officeDocument/2006/relationships/slide" Target="/ppt/slides/slide7.xml" Id="Rdca07d580abd4a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594395d20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e5fd0d7024949" /><Relationship Type="http://schemas.openxmlformats.org/officeDocument/2006/relationships/theme" Target="/ppt/slideMasters/theme/theme1.xml" Id="Raef82a54278c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e5fd0d70249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33a6bf800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8822734a1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50fb39b3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e91de41ca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967c777664a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03977b5094c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b263088d0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18 324 426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25 637 353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HOLTEDAHL BAKKE THAUGLAND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Bakke, Holmenkollveien 129A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821 145 872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HOLTEDAHL AS</a:t>
            </a:r>
          </a:p>
        </p:txBody>
      </p:sp>
    </p:spTree>
  </p:cSld>
  <p:clrMapOvr>
    <a:masterClrMapping xmlns:a="http://schemas.openxmlformats.org/drawingml/2006/main"/>
  </p:clrMapOvr>
</p:sld>
</file>