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8a11966ff94d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cdb0d19bf2439e"/>
  </p:sldMasterIdLst>
  <p:sldIdLst>
    <p:sldId xmlns:r="http://schemas.openxmlformats.org/officeDocument/2006/relationships" id="256" r:id="Rd7cb91f359114331"/>
    <p:sldId xmlns:r="http://schemas.openxmlformats.org/officeDocument/2006/relationships" id="257" r:id="Rb8dc73b1a5db443f"/>
    <p:sldId xmlns:r="http://schemas.openxmlformats.org/officeDocument/2006/relationships" id="258" r:id="Rcefc43d0fe6a4fd2"/>
    <p:sldId xmlns:r="http://schemas.openxmlformats.org/officeDocument/2006/relationships" id="259" r:id="Rc2c4441b8d6f40bc"/>
    <p:sldId xmlns:r="http://schemas.openxmlformats.org/officeDocument/2006/relationships" id="260" r:id="Rabda883b3110421f"/>
    <p:sldId xmlns:r="http://schemas.openxmlformats.org/officeDocument/2006/relationships" id="261" r:id="R64f17406e9e94e2d"/>
    <p:sldId xmlns:r="http://schemas.openxmlformats.org/officeDocument/2006/relationships" id="262" r:id="Rdb77b8ac533344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cdb0d19bf2439e" /><Relationship Type="http://schemas.openxmlformats.org/officeDocument/2006/relationships/slide" Target="/ppt/slides/slide1.xml" Id="Rd7cb91f359114331" /><Relationship Type="http://schemas.openxmlformats.org/officeDocument/2006/relationships/slide" Target="/ppt/slides/slide2.xml" Id="Rb8dc73b1a5db443f" /><Relationship Type="http://schemas.openxmlformats.org/officeDocument/2006/relationships/slide" Target="/ppt/slides/slide3.xml" Id="Rcefc43d0fe6a4fd2" /><Relationship Type="http://schemas.openxmlformats.org/officeDocument/2006/relationships/slide" Target="/ppt/slides/slide4.xml" Id="Rc2c4441b8d6f40bc" /><Relationship Type="http://schemas.openxmlformats.org/officeDocument/2006/relationships/slide" Target="/ppt/slides/slide5.xml" Id="Rabda883b3110421f" /><Relationship Type="http://schemas.openxmlformats.org/officeDocument/2006/relationships/slide" Target="/ppt/slides/slide6.xml" Id="R64f17406e9e94e2d" /><Relationship Type="http://schemas.openxmlformats.org/officeDocument/2006/relationships/slide" Target="/ppt/slides/slide7.xml" Id="Rdb77b8ac533344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39a2ba7f794a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f6a66f9a9480e" /><Relationship Type="http://schemas.openxmlformats.org/officeDocument/2006/relationships/theme" Target="/ppt/slideMasters/theme/theme1.xml" Id="Rc543e1ac39f241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2f6a66f9a948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daa0450c343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501127b3d41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7dbac347246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d61568cd344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b1b85951646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c65d4794549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2a7aace5948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FGB RADØY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FGB RADØY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FGB RADØY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FGB RADØY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FGB RADØY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FGB RADØY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3 082 000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1 338 494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701 307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3 197 534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13 884 478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FGB RADØY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FGB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FGB RADØY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Blindheimsvegen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5131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821 176 972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FGB RADØY AS</a:t>
            </a:r>
          </a:p>
        </p:txBody>
      </p:sp>
    </p:spTree>
  </p:cSld>
  <p:clrMapOvr>
    <a:masterClrMapping xmlns:a="http://schemas.openxmlformats.org/drawingml/2006/main"/>
  </p:clrMapOvr>
</p:sld>
</file>