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60ca5bf7aa4d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a5cacdd74042f5"/>
  </p:sldMasterIdLst>
  <p:sldIdLst>
    <p:sldId xmlns:r="http://schemas.openxmlformats.org/officeDocument/2006/relationships" id="256" r:id="R182be48e179b4953"/>
    <p:sldId xmlns:r="http://schemas.openxmlformats.org/officeDocument/2006/relationships" id="257" r:id="Rc9fba6485024479a"/>
    <p:sldId xmlns:r="http://schemas.openxmlformats.org/officeDocument/2006/relationships" id="258" r:id="R115b09d4e7554a59"/>
    <p:sldId xmlns:r="http://schemas.openxmlformats.org/officeDocument/2006/relationships" id="259" r:id="R76135e4f20c743fb"/>
    <p:sldId xmlns:r="http://schemas.openxmlformats.org/officeDocument/2006/relationships" id="260" r:id="Rfed5f2b74a4e434f"/>
    <p:sldId xmlns:r="http://schemas.openxmlformats.org/officeDocument/2006/relationships" id="261" r:id="R178c254545824265"/>
    <p:sldId xmlns:r="http://schemas.openxmlformats.org/officeDocument/2006/relationships" id="262" r:id="Ra5aac3f7f36a4a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a5cacdd74042f5" /><Relationship Type="http://schemas.openxmlformats.org/officeDocument/2006/relationships/slide" Target="/ppt/slides/slide1.xml" Id="R182be48e179b4953" /><Relationship Type="http://schemas.openxmlformats.org/officeDocument/2006/relationships/slide" Target="/ppt/slides/slide2.xml" Id="Rc9fba6485024479a" /><Relationship Type="http://schemas.openxmlformats.org/officeDocument/2006/relationships/slide" Target="/ppt/slides/slide3.xml" Id="R115b09d4e7554a59" /><Relationship Type="http://schemas.openxmlformats.org/officeDocument/2006/relationships/slide" Target="/ppt/slides/slide4.xml" Id="R76135e4f20c743fb" /><Relationship Type="http://schemas.openxmlformats.org/officeDocument/2006/relationships/slide" Target="/ppt/slides/slide5.xml" Id="Rfed5f2b74a4e434f" /><Relationship Type="http://schemas.openxmlformats.org/officeDocument/2006/relationships/slide" Target="/ppt/slides/slide6.xml" Id="R178c254545824265" /><Relationship Type="http://schemas.openxmlformats.org/officeDocument/2006/relationships/slide" Target="/ppt/slides/slide7.xml" Id="Ra5aac3f7f36a4a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ca13dce9504b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937d355834709" /><Relationship Type="http://schemas.openxmlformats.org/officeDocument/2006/relationships/theme" Target="/ppt/slideMasters/theme/theme1.xml" Id="R65116d3fe56c46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1937d3558347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09135f2e14c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a4c6b35e24f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5d65f707e48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915cb12c647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de8161f6746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4b8d5c1ad47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bfad885944b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NORDLYS PARKERING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NORDLYS PARKERING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JØRGENSEN STIG EILEGAARD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OLE PETTER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821 194 792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PARKERING AS</a:t>
            </a:r>
          </a:p>
        </p:txBody>
      </p:sp>
    </p:spTree>
  </p:cSld>
  <p:clrMapOvr>
    <a:masterClrMapping xmlns:a="http://schemas.openxmlformats.org/drawingml/2006/main"/>
  </p:clrMapOvr>
</p:sld>
</file>