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918d8c8a414f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f407302ee54cb2"/>
  </p:sldMasterIdLst>
  <p:sldIdLst>
    <p:sldId xmlns:r="http://schemas.openxmlformats.org/officeDocument/2006/relationships" id="256" r:id="R2354061359d14a37"/>
    <p:sldId xmlns:r="http://schemas.openxmlformats.org/officeDocument/2006/relationships" id="257" r:id="R40a717b0354c48a0"/>
    <p:sldId xmlns:r="http://schemas.openxmlformats.org/officeDocument/2006/relationships" id="258" r:id="R3eeba1a2a4ad461b"/>
    <p:sldId xmlns:r="http://schemas.openxmlformats.org/officeDocument/2006/relationships" id="259" r:id="R7a02b348630c47c1"/>
    <p:sldId xmlns:r="http://schemas.openxmlformats.org/officeDocument/2006/relationships" id="260" r:id="Ra47022c051954e3c"/>
    <p:sldId xmlns:r="http://schemas.openxmlformats.org/officeDocument/2006/relationships" id="261" r:id="Rd911f1c2047c41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f407302ee54cb2" /><Relationship Type="http://schemas.openxmlformats.org/officeDocument/2006/relationships/slide" Target="/ppt/slides/slide1.xml" Id="R2354061359d14a37" /><Relationship Type="http://schemas.openxmlformats.org/officeDocument/2006/relationships/slide" Target="/ppt/slides/slide2.xml" Id="R40a717b0354c48a0" /><Relationship Type="http://schemas.openxmlformats.org/officeDocument/2006/relationships/slide" Target="/ppt/slides/slide3.xml" Id="R3eeba1a2a4ad461b" /><Relationship Type="http://schemas.openxmlformats.org/officeDocument/2006/relationships/slide" Target="/ppt/slides/slide4.xml" Id="R7a02b348630c47c1" /><Relationship Type="http://schemas.openxmlformats.org/officeDocument/2006/relationships/slide" Target="/ppt/slides/slide5.xml" Id="Ra47022c051954e3c" /><Relationship Type="http://schemas.openxmlformats.org/officeDocument/2006/relationships/slide" Target="/ppt/slides/slide6.xml" Id="Rd911f1c2047c41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e51334e4e2409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0ee28dc17447a6" /><Relationship Type="http://schemas.openxmlformats.org/officeDocument/2006/relationships/theme" Target="/ppt/slideMasters/theme/theme1.xml" Id="Rfa82bd59e3e441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0ee28dc17447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b0418dd24643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ecfcc89ba4b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6e66cdcd84a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40e571dfcf49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82ad6e9a884c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77a96e8b342e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COAT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821 197 112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COAT AS</a:t>
            </a:r>
          </a:p>
        </p:txBody>
      </p:sp>
    </p:spTree>
  </p:cSld>
  <p:clrMapOvr>
    <a:masterClrMapping xmlns:a="http://schemas.openxmlformats.org/drawingml/2006/main"/>
  </p:clrMapOvr>
</p:sld>
</file>