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315616798694fd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f4d917480874858"/>
  </p:sldMasterIdLst>
  <p:sldIdLst>
    <p:sldId xmlns:r="http://schemas.openxmlformats.org/officeDocument/2006/relationships" id="256" r:id="R2d0b5478127148b8"/>
    <p:sldId xmlns:r="http://schemas.openxmlformats.org/officeDocument/2006/relationships" id="257" r:id="Refc7416f47f94d3f"/>
    <p:sldId xmlns:r="http://schemas.openxmlformats.org/officeDocument/2006/relationships" id="258" r:id="R994c011ce35d4e79"/>
    <p:sldId xmlns:r="http://schemas.openxmlformats.org/officeDocument/2006/relationships" id="259" r:id="R662534e07966427e"/>
    <p:sldId xmlns:r="http://schemas.openxmlformats.org/officeDocument/2006/relationships" id="260" r:id="Ra680d14e3b4c4f16"/>
    <p:sldId xmlns:r="http://schemas.openxmlformats.org/officeDocument/2006/relationships" id="261" r:id="R03c6b45937f342f4"/>
    <p:sldId xmlns:r="http://schemas.openxmlformats.org/officeDocument/2006/relationships" id="262" r:id="R6c6e25a9f113432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f4d917480874858" /><Relationship Type="http://schemas.openxmlformats.org/officeDocument/2006/relationships/slide" Target="/ppt/slides/slide1.xml" Id="R2d0b5478127148b8" /><Relationship Type="http://schemas.openxmlformats.org/officeDocument/2006/relationships/slide" Target="/ppt/slides/slide2.xml" Id="Refc7416f47f94d3f" /><Relationship Type="http://schemas.openxmlformats.org/officeDocument/2006/relationships/slide" Target="/ppt/slides/slide3.xml" Id="R994c011ce35d4e79" /><Relationship Type="http://schemas.openxmlformats.org/officeDocument/2006/relationships/slide" Target="/ppt/slides/slide4.xml" Id="R662534e07966427e" /><Relationship Type="http://schemas.openxmlformats.org/officeDocument/2006/relationships/slide" Target="/ppt/slides/slide5.xml" Id="Ra680d14e3b4c4f16" /><Relationship Type="http://schemas.openxmlformats.org/officeDocument/2006/relationships/slide" Target="/ppt/slides/slide6.xml" Id="R03c6b45937f342f4" /><Relationship Type="http://schemas.openxmlformats.org/officeDocument/2006/relationships/slide" Target="/ppt/slides/slide7.xml" Id="R6c6e25a9f113432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9638d2aa1f484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23a0aea47e419d" /><Relationship Type="http://schemas.openxmlformats.org/officeDocument/2006/relationships/theme" Target="/ppt/slideMasters/theme/theme1.xml" Id="R7de0f91f6fa3485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c23a0aea47e419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7793ce87234de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5f3b6d07f849d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5a629f6ba34e6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aa6129431e420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f3ca21fe6545c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362b1ee44d4d3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229c902e8b48b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FOLLO PORTSERVICE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FOLLO PORTSERVICE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FOLLO PORTSERVICE AS ble etablert [år] og holder til i Drøbak.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FOLLO PORTSERVICE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FOLLO PORTSERVICE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FOLLO PORTSERVICE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3 549 923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−409 995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−496 320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−492 277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1 126 591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FOLLO PORTSERVICE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JOHANNES TVEITAN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FOLLO PORTSERVICE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Ullerudskogen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1447 Drøbak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821 200 202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FOLLO PORTSERVICE AS</a:t>
            </a:r>
          </a:p>
        </p:txBody>
      </p:sp>
    </p:spTree>
  </p:cSld>
  <p:clrMapOvr>
    <a:masterClrMapping xmlns:a="http://schemas.openxmlformats.org/drawingml/2006/main"/>
  </p:clrMapOvr>
</p:sld>
</file>