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49827d570c54a7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475a49571fb40db"/>
  </p:sldMasterIdLst>
  <p:sldIdLst>
    <p:sldId xmlns:r="http://schemas.openxmlformats.org/officeDocument/2006/relationships" id="256" r:id="Rc8aef16662c34de2"/>
    <p:sldId xmlns:r="http://schemas.openxmlformats.org/officeDocument/2006/relationships" id="257" r:id="Rf2d9fed726b44abf"/>
    <p:sldId xmlns:r="http://schemas.openxmlformats.org/officeDocument/2006/relationships" id="258" r:id="R66ba3b3a64f44522"/>
    <p:sldId xmlns:r="http://schemas.openxmlformats.org/officeDocument/2006/relationships" id="259" r:id="Rbbb6b778c00e45fc"/>
    <p:sldId xmlns:r="http://schemas.openxmlformats.org/officeDocument/2006/relationships" id="260" r:id="R355c2d908dcd4777"/>
    <p:sldId xmlns:r="http://schemas.openxmlformats.org/officeDocument/2006/relationships" id="261" r:id="R86891a721fa84c1d"/>
    <p:sldId xmlns:r="http://schemas.openxmlformats.org/officeDocument/2006/relationships" id="262" r:id="R2c8a715197e34f0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475a49571fb40db" /><Relationship Type="http://schemas.openxmlformats.org/officeDocument/2006/relationships/slide" Target="/ppt/slides/slide1.xml" Id="Rc8aef16662c34de2" /><Relationship Type="http://schemas.openxmlformats.org/officeDocument/2006/relationships/slide" Target="/ppt/slides/slide2.xml" Id="Rf2d9fed726b44abf" /><Relationship Type="http://schemas.openxmlformats.org/officeDocument/2006/relationships/slide" Target="/ppt/slides/slide3.xml" Id="R66ba3b3a64f44522" /><Relationship Type="http://schemas.openxmlformats.org/officeDocument/2006/relationships/slide" Target="/ppt/slides/slide4.xml" Id="Rbbb6b778c00e45fc" /><Relationship Type="http://schemas.openxmlformats.org/officeDocument/2006/relationships/slide" Target="/ppt/slides/slide5.xml" Id="R355c2d908dcd4777" /><Relationship Type="http://schemas.openxmlformats.org/officeDocument/2006/relationships/slide" Target="/ppt/slides/slide6.xml" Id="R86891a721fa84c1d" /><Relationship Type="http://schemas.openxmlformats.org/officeDocument/2006/relationships/slide" Target="/ppt/slides/slide7.xml" Id="R2c8a715197e34f0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5573548f6c8421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755dac299a485b" /><Relationship Type="http://schemas.openxmlformats.org/officeDocument/2006/relationships/theme" Target="/ppt/slideMasters/theme/theme1.xml" Id="Rb4d71d981aaf47f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4755dac299a485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319f4e064d434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cdfc8163594c1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95a3e0a5da4fe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e6504025bf417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2cd15c3c044a4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0f333fc57a405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c86dd9cedb4d9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BAEWERT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BAEWERT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BAEWERT AS ble etablert [år] og holder til i Eiksmarka.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BAEWERT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BAEWERT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BAEWERT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−8 336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442 910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1 777 425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1 777 425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BAEWERT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KRISTOFFER BAEWERT HÅLAND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BAEWERT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Kristoffer Baewert Håland, Ruglandveien 121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1359 Eiksmarka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821 250 722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BAEWERT AS</a:t>
            </a:r>
          </a:p>
        </p:txBody>
      </p:sp>
    </p:spTree>
  </p:cSld>
  <p:clrMapOvr>
    <a:masterClrMapping xmlns:a="http://schemas.openxmlformats.org/drawingml/2006/main"/>
  </p:clrMapOvr>
</p:sld>
</file>