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7fd3314cf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c9dfbbd914e26"/>
  </p:sldMasterIdLst>
  <p:sldIdLst>
    <p:sldId xmlns:r="http://schemas.openxmlformats.org/officeDocument/2006/relationships" id="256" r:id="R41a190d21f7e44fd"/>
    <p:sldId xmlns:r="http://schemas.openxmlformats.org/officeDocument/2006/relationships" id="257" r:id="Rabb36a6cc2a84a35"/>
    <p:sldId xmlns:r="http://schemas.openxmlformats.org/officeDocument/2006/relationships" id="258" r:id="R99c90c0b7a8e407f"/>
    <p:sldId xmlns:r="http://schemas.openxmlformats.org/officeDocument/2006/relationships" id="259" r:id="R4faecb3709124243"/>
    <p:sldId xmlns:r="http://schemas.openxmlformats.org/officeDocument/2006/relationships" id="260" r:id="R8d44d24dae3f4bba"/>
    <p:sldId xmlns:r="http://schemas.openxmlformats.org/officeDocument/2006/relationships" id="261" r:id="Rc9e7631b97b24d13"/>
    <p:sldId xmlns:r="http://schemas.openxmlformats.org/officeDocument/2006/relationships" id="262" r:id="R96b17b7f9657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c9dfbbd914e26" /><Relationship Type="http://schemas.openxmlformats.org/officeDocument/2006/relationships/slide" Target="/ppt/slides/slide1.xml" Id="R41a190d21f7e44fd" /><Relationship Type="http://schemas.openxmlformats.org/officeDocument/2006/relationships/slide" Target="/ppt/slides/slide2.xml" Id="Rabb36a6cc2a84a35" /><Relationship Type="http://schemas.openxmlformats.org/officeDocument/2006/relationships/slide" Target="/ppt/slides/slide3.xml" Id="R99c90c0b7a8e407f" /><Relationship Type="http://schemas.openxmlformats.org/officeDocument/2006/relationships/slide" Target="/ppt/slides/slide4.xml" Id="R4faecb3709124243" /><Relationship Type="http://schemas.openxmlformats.org/officeDocument/2006/relationships/slide" Target="/ppt/slides/slide5.xml" Id="R8d44d24dae3f4bba" /><Relationship Type="http://schemas.openxmlformats.org/officeDocument/2006/relationships/slide" Target="/ppt/slides/slide6.xml" Id="Rc9e7631b97b24d13" /><Relationship Type="http://schemas.openxmlformats.org/officeDocument/2006/relationships/slide" Target="/ppt/slides/slide7.xml" Id="R96b17b7f9657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450f8e31c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7be7652c84724" /><Relationship Type="http://schemas.openxmlformats.org/officeDocument/2006/relationships/theme" Target="/ppt/slideMasters/theme/theme1.xml" Id="R0f8ff5100fa8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7be7652c8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ee7f4d80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e9ae7fa8b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2e9551bd3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fa2734014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e0438dfd5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be5bdd82a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9c9736782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13 055 840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103 788 011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821 262 232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