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32096173142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288d24fe2a48d3"/>
  </p:sldMasterIdLst>
  <p:sldIdLst>
    <p:sldId xmlns:r="http://schemas.openxmlformats.org/officeDocument/2006/relationships" id="256" r:id="R46761bee844841a4"/>
    <p:sldId xmlns:r="http://schemas.openxmlformats.org/officeDocument/2006/relationships" id="257" r:id="R9b84950bdee542bd"/>
    <p:sldId xmlns:r="http://schemas.openxmlformats.org/officeDocument/2006/relationships" id="258" r:id="R9a6f0e50d8ab4ab9"/>
    <p:sldId xmlns:r="http://schemas.openxmlformats.org/officeDocument/2006/relationships" id="259" r:id="R87276090d0944b15"/>
    <p:sldId xmlns:r="http://schemas.openxmlformats.org/officeDocument/2006/relationships" id="260" r:id="R3f6820dfdd264108"/>
    <p:sldId xmlns:r="http://schemas.openxmlformats.org/officeDocument/2006/relationships" id="261" r:id="Rb129706a049841d0"/>
    <p:sldId xmlns:r="http://schemas.openxmlformats.org/officeDocument/2006/relationships" id="262" r:id="R1de8aa6b66374f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88d24fe2a48d3" /><Relationship Type="http://schemas.openxmlformats.org/officeDocument/2006/relationships/slide" Target="/ppt/slides/slide1.xml" Id="R46761bee844841a4" /><Relationship Type="http://schemas.openxmlformats.org/officeDocument/2006/relationships/slide" Target="/ppt/slides/slide2.xml" Id="R9b84950bdee542bd" /><Relationship Type="http://schemas.openxmlformats.org/officeDocument/2006/relationships/slide" Target="/ppt/slides/slide3.xml" Id="R9a6f0e50d8ab4ab9" /><Relationship Type="http://schemas.openxmlformats.org/officeDocument/2006/relationships/slide" Target="/ppt/slides/slide4.xml" Id="R87276090d0944b15" /><Relationship Type="http://schemas.openxmlformats.org/officeDocument/2006/relationships/slide" Target="/ppt/slides/slide5.xml" Id="R3f6820dfdd264108" /><Relationship Type="http://schemas.openxmlformats.org/officeDocument/2006/relationships/slide" Target="/ppt/slides/slide6.xml" Id="Rb129706a049841d0" /><Relationship Type="http://schemas.openxmlformats.org/officeDocument/2006/relationships/slide" Target="/ppt/slides/slide7.xml" Id="R1de8aa6b66374f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9974241094d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a2a0de2f84dd0" /><Relationship Type="http://schemas.openxmlformats.org/officeDocument/2006/relationships/theme" Target="/ppt/slideMasters/theme/theme1.xml" Id="Rfec9adcf5d0242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a2a0de2f84d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6a32dad36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b717c2a35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f067e534a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5b12c5159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d83365f2a41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7ed730d1840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d150cb7104f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 INVEST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3 015 815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12 653 676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12 704 003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OLAV SPERRE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SPERRE  –  22,7 %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SPERRE JØRGENSEN  –  22,7 %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HANS-PETER BJØRNEVIK SPERRE  –  22,7 %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OLAV SPERRE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821 286 972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 INVEST AS</a:t>
            </a:r>
          </a:p>
        </p:txBody>
      </p:sp>
    </p:spTree>
  </p:cSld>
  <p:clrMapOvr>
    <a:masterClrMapping xmlns:a="http://schemas.openxmlformats.org/drawingml/2006/main"/>
  </p:clrMapOvr>
</p:sld>
</file>