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1d2bfb1450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93f083ac0f49ca"/>
  </p:sldMasterIdLst>
  <p:sldIdLst>
    <p:sldId xmlns:r="http://schemas.openxmlformats.org/officeDocument/2006/relationships" id="256" r:id="R2116a54d4c74405e"/>
    <p:sldId xmlns:r="http://schemas.openxmlformats.org/officeDocument/2006/relationships" id="257" r:id="Ra942beca0be3443a"/>
    <p:sldId xmlns:r="http://schemas.openxmlformats.org/officeDocument/2006/relationships" id="258" r:id="R7cdd7d0352ad4f89"/>
    <p:sldId xmlns:r="http://schemas.openxmlformats.org/officeDocument/2006/relationships" id="259" r:id="Rded2e156ce0f4e1c"/>
    <p:sldId xmlns:r="http://schemas.openxmlformats.org/officeDocument/2006/relationships" id="260" r:id="R4d1da7d7c3a34960"/>
    <p:sldId xmlns:r="http://schemas.openxmlformats.org/officeDocument/2006/relationships" id="261" r:id="Ra32bc706af7b4b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3f083ac0f49ca" /><Relationship Type="http://schemas.openxmlformats.org/officeDocument/2006/relationships/slide" Target="/ppt/slides/slide1.xml" Id="R2116a54d4c74405e" /><Relationship Type="http://schemas.openxmlformats.org/officeDocument/2006/relationships/slide" Target="/ppt/slides/slide2.xml" Id="Ra942beca0be3443a" /><Relationship Type="http://schemas.openxmlformats.org/officeDocument/2006/relationships/slide" Target="/ppt/slides/slide3.xml" Id="R7cdd7d0352ad4f89" /><Relationship Type="http://schemas.openxmlformats.org/officeDocument/2006/relationships/slide" Target="/ppt/slides/slide4.xml" Id="Rded2e156ce0f4e1c" /><Relationship Type="http://schemas.openxmlformats.org/officeDocument/2006/relationships/slide" Target="/ppt/slides/slide5.xml" Id="R4d1da7d7c3a34960" /><Relationship Type="http://schemas.openxmlformats.org/officeDocument/2006/relationships/slide" Target="/ppt/slides/slide6.xml" Id="Ra32bc706af7b4b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69f948e05e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9a3530a7849c7" /><Relationship Type="http://schemas.openxmlformats.org/officeDocument/2006/relationships/theme" Target="/ppt/slideMasters/theme/theme1.xml" Id="Ra4cfc4ca20a540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e9a3530a7849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44e60938043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66f5f395143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85b349f984f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44f1abf1a4f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6560aa76647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657edf62e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RONDANE FABRIKKER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Skjellveien 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821 368 782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