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2153539b3f4f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8a9b52e15d4b68"/>
  </p:sldMasterIdLst>
  <p:sldIdLst>
    <p:sldId xmlns:r="http://schemas.openxmlformats.org/officeDocument/2006/relationships" id="256" r:id="R9d64dd678e5a4fe2"/>
    <p:sldId xmlns:r="http://schemas.openxmlformats.org/officeDocument/2006/relationships" id="257" r:id="R384a06fc41424a61"/>
    <p:sldId xmlns:r="http://schemas.openxmlformats.org/officeDocument/2006/relationships" id="258" r:id="Re99e063f35b54a08"/>
    <p:sldId xmlns:r="http://schemas.openxmlformats.org/officeDocument/2006/relationships" id="259" r:id="R5c61435cd70b4096"/>
    <p:sldId xmlns:r="http://schemas.openxmlformats.org/officeDocument/2006/relationships" id="260" r:id="R5e672f62986040c6"/>
    <p:sldId xmlns:r="http://schemas.openxmlformats.org/officeDocument/2006/relationships" id="261" r:id="R50fbd6638da74a3c"/>
    <p:sldId xmlns:r="http://schemas.openxmlformats.org/officeDocument/2006/relationships" id="262" r:id="R526b20c31efc40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a9b52e15d4b68" /><Relationship Type="http://schemas.openxmlformats.org/officeDocument/2006/relationships/slide" Target="/ppt/slides/slide1.xml" Id="R9d64dd678e5a4fe2" /><Relationship Type="http://schemas.openxmlformats.org/officeDocument/2006/relationships/slide" Target="/ppt/slides/slide2.xml" Id="R384a06fc41424a61" /><Relationship Type="http://schemas.openxmlformats.org/officeDocument/2006/relationships/slide" Target="/ppt/slides/slide3.xml" Id="Re99e063f35b54a08" /><Relationship Type="http://schemas.openxmlformats.org/officeDocument/2006/relationships/slide" Target="/ppt/slides/slide4.xml" Id="R5c61435cd70b4096" /><Relationship Type="http://schemas.openxmlformats.org/officeDocument/2006/relationships/slide" Target="/ppt/slides/slide5.xml" Id="R5e672f62986040c6" /><Relationship Type="http://schemas.openxmlformats.org/officeDocument/2006/relationships/slide" Target="/ppt/slides/slide6.xml" Id="R50fbd6638da74a3c" /><Relationship Type="http://schemas.openxmlformats.org/officeDocument/2006/relationships/slide" Target="/ppt/slides/slide7.xml" Id="R526b20c31efc40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c496fd0bd42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c8a6778474bed" /><Relationship Type="http://schemas.openxmlformats.org/officeDocument/2006/relationships/theme" Target="/ppt/slideMasters/theme/theme1.xml" Id="R54cd3273040e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2c8a6778474b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08b1da40f46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71dbeaf1340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ab9c44ea746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12bf54c6449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2bf45eda946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fdbc0b3c04b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79ba3edc344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RONDANE FABRIKKER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RONDANE FABRIKKER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21 676 192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5 868 136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24 472 003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FARVEHUSET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Skjellveien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821 368 782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