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a743266d964c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5bdd3ff08141e3"/>
  </p:sldMasterIdLst>
  <p:sldIdLst>
    <p:sldId xmlns:r="http://schemas.openxmlformats.org/officeDocument/2006/relationships" id="256" r:id="R4126a6e54a54441d"/>
    <p:sldId xmlns:r="http://schemas.openxmlformats.org/officeDocument/2006/relationships" id="257" r:id="R1251e56ebd21495e"/>
    <p:sldId xmlns:r="http://schemas.openxmlformats.org/officeDocument/2006/relationships" id="258" r:id="R9e6babb8fd9d4b36"/>
    <p:sldId xmlns:r="http://schemas.openxmlformats.org/officeDocument/2006/relationships" id="259" r:id="R9ba1a2e893da4e1b"/>
    <p:sldId xmlns:r="http://schemas.openxmlformats.org/officeDocument/2006/relationships" id="260" r:id="R7bd91492f8c04365"/>
    <p:sldId xmlns:r="http://schemas.openxmlformats.org/officeDocument/2006/relationships" id="261" r:id="R64205bac798947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5bdd3ff08141e3" /><Relationship Type="http://schemas.openxmlformats.org/officeDocument/2006/relationships/slide" Target="/ppt/slides/slide1.xml" Id="R4126a6e54a54441d" /><Relationship Type="http://schemas.openxmlformats.org/officeDocument/2006/relationships/slide" Target="/ppt/slides/slide2.xml" Id="R1251e56ebd21495e" /><Relationship Type="http://schemas.openxmlformats.org/officeDocument/2006/relationships/slide" Target="/ppt/slides/slide3.xml" Id="R9e6babb8fd9d4b36" /><Relationship Type="http://schemas.openxmlformats.org/officeDocument/2006/relationships/slide" Target="/ppt/slides/slide4.xml" Id="R9ba1a2e893da4e1b" /><Relationship Type="http://schemas.openxmlformats.org/officeDocument/2006/relationships/slide" Target="/ppt/slides/slide5.xml" Id="R7bd91492f8c04365" /><Relationship Type="http://schemas.openxmlformats.org/officeDocument/2006/relationships/slide" Target="/ppt/slides/slide6.xml" Id="R64205bac798947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71f8a0571441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e9909a80b47db" /><Relationship Type="http://schemas.openxmlformats.org/officeDocument/2006/relationships/theme" Target="/ppt/slideMasters/theme/theme1.xml" Id="R62cd2676fb1141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2e9909a80b47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4017fc11b42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f3336d3a244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32615ef0342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7fda690314d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4ca6edefa44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4ec96a7b849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TROMØY REGNSKAPS-SERVICE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TROMØY REGNSKAPS-SERVICE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TROMØY REGNSKAPS-SERVICE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TROMØY REGNSKAPS-SERVICE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TROMØY REGNSKAPS-SERVICE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TROMØY REGNSKAPS-SERVICE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Industritoppen 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4848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cecilie@tr-s.no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www.tr-s.no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821 373 832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TROMØY REGNSKAPS-SERVICE AS</a:t>
            </a:r>
          </a:p>
        </p:txBody>
      </p:sp>
    </p:spTree>
  </p:cSld>
  <p:clrMapOvr>
    <a:masterClrMapping xmlns:a="http://schemas.openxmlformats.org/drawingml/2006/main"/>
  </p:clrMapOvr>
</p:sld>
</file>