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b2f5b8aa0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f16e3b4494b1d"/>
  </p:sldMasterIdLst>
  <p:sldIdLst>
    <p:sldId xmlns:r="http://schemas.openxmlformats.org/officeDocument/2006/relationships" id="256" r:id="R07e4ac0916624d49"/>
    <p:sldId xmlns:r="http://schemas.openxmlformats.org/officeDocument/2006/relationships" id="257" r:id="R6c27295e8da548b3"/>
    <p:sldId xmlns:r="http://schemas.openxmlformats.org/officeDocument/2006/relationships" id="258" r:id="R794a5f8aad5f4741"/>
    <p:sldId xmlns:r="http://schemas.openxmlformats.org/officeDocument/2006/relationships" id="259" r:id="Rf719bc6ced21488d"/>
    <p:sldId xmlns:r="http://schemas.openxmlformats.org/officeDocument/2006/relationships" id="260" r:id="R9d950a598b13426a"/>
    <p:sldId xmlns:r="http://schemas.openxmlformats.org/officeDocument/2006/relationships" id="261" r:id="Rd82ccb40ce2b4c29"/>
    <p:sldId xmlns:r="http://schemas.openxmlformats.org/officeDocument/2006/relationships" id="262" r:id="R5771d399a52f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f16e3b4494b1d" /><Relationship Type="http://schemas.openxmlformats.org/officeDocument/2006/relationships/slide" Target="/ppt/slides/slide1.xml" Id="R07e4ac0916624d49" /><Relationship Type="http://schemas.openxmlformats.org/officeDocument/2006/relationships/slide" Target="/ppt/slides/slide2.xml" Id="R6c27295e8da548b3" /><Relationship Type="http://schemas.openxmlformats.org/officeDocument/2006/relationships/slide" Target="/ppt/slides/slide3.xml" Id="R794a5f8aad5f4741" /><Relationship Type="http://schemas.openxmlformats.org/officeDocument/2006/relationships/slide" Target="/ppt/slides/slide4.xml" Id="Rf719bc6ced21488d" /><Relationship Type="http://schemas.openxmlformats.org/officeDocument/2006/relationships/slide" Target="/ppt/slides/slide5.xml" Id="R9d950a598b13426a" /><Relationship Type="http://schemas.openxmlformats.org/officeDocument/2006/relationships/slide" Target="/ppt/slides/slide6.xml" Id="Rd82ccb40ce2b4c29" /><Relationship Type="http://schemas.openxmlformats.org/officeDocument/2006/relationships/slide" Target="/ppt/slides/slide7.xml" Id="R5771d399a52f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da368a5be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ba95388249b7" /><Relationship Type="http://schemas.openxmlformats.org/officeDocument/2006/relationships/theme" Target="/ppt/slideMasters/theme/theme1.xml" Id="R928f451b0faa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fba953882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e0eaf3b2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76165717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6cb31366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483a6b70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0a41f724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c466645b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0daff661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TROMØY REGNSKAPS-SERVICE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TROMØY REGNSKAPS-SERVICE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ELMENHORST CECILIE HJELTE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ELMENHORST ELLINOR W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cecilie@tr-s.no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821 373 832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