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73639674b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38650f1ad469c"/>
  </p:sldMasterIdLst>
  <p:sldIdLst>
    <p:sldId xmlns:r="http://schemas.openxmlformats.org/officeDocument/2006/relationships" id="256" r:id="R0c875b995a3a4836"/>
    <p:sldId xmlns:r="http://schemas.openxmlformats.org/officeDocument/2006/relationships" id="257" r:id="R61d026b79e2b4b4e"/>
    <p:sldId xmlns:r="http://schemas.openxmlformats.org/officeDocument/2006/relationships" id="258" r:id="R069a1c401aca429d"/>
    <p:sldId xmlns:r="http://schemas.openxmlformats.org/officeDocument/2006/relationships" id="259" r:id="Re0de6e50f8d24edd"/>
    <p:sldId xmlns:r="http://schemas.openxmlformats.org/officeDocument/2006/relationships" id="260" r:id="Rba037871955440b9"/>
    <p:sldId xmlns:r="http://schemas.openxmlformats.org/officeDocument/2006/relationships" id="261" r:id="Ra8866199a7994666"/>
    <p:sldId xmlns:r="http://schemas.openxmlformats.org/officeDocument/2006/relationships" id="262" r:id="R66895cbf85ac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38650f1ad469c" /><Relationship Type="http://schemas.openxmlformats.org/officeDocument/2006/relationships/slide" Target="/ppt/slides/slide1.xml" Id="R0c875b995a3a4836" /><Relationship Type="http://schemas.openxmlformats.org/officeDocument/2006/relationships/slide" Target="/ppt/slides/slide2.xml" Id="R61d026b79e2b4b4e" /><Relationship Type="http://schemas.openxmlformats.org/officeDocument/2006/relationships/slide" Target="/ppt/slides/slide3.xml" Id="R069a1c401aca429d" /><Relationship Type="http://schemas.openxmlformats.org/officeDocument/2006/relationships/slide" Target="/ppt/slides/slide4.xml" Id="Re0de6e50f8d24edd" /><Relationship Type="http://schemas.openxmlformats.org/officeDocument/2006/relationships/slide" Target="/ppt/slides/slide5.xml" Id="Rba037871955440b9" /><Relationship Type="http://schemas.openxmlformats.org/officeDocument/2006/relationships/slide" Target="/ppt/slides/slide6.xml" Id="Ra8866199a7994666" /><Relationship Type="http://schemas.openxmlformats.org/officeDocument/2006/relationships/slide" Target="/ppt/slides/slide7.xml" Id="R66895cbf85ac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5c1a9448d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910c9dad4414" /><Relationship Type="http://schemas.openxmlformats.org/officeDocument/2006/relationships/theme" Target="/ppt/slideMasters/theme/theme1.xml" Id="R17e07146a0f9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7910c9dad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e792d5209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e7d734a95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2c4a514c6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3785bc4a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d4a60736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f7990ec7d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c97126459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TANGVALD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HAUKEDAL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INGE NYHUS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