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d0acceb5c240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afe5de998140ba"/>
  </p:sldMasterIdLst>
  <p:sldIdLst>
    <p:sldId xmlns:r="http://schemas.openxmlformats.org/officeDocument/2006/relationships" id="256" r:id="Re49c95a0c2074139"/>
    <p:sldId xmlns:r="http://schemas.openxmlformats.org/officeDocument/2006/relationships" id="257" r:id="R9fa2c60999ed476f"/>
    <p:sldId xmlns:r="http://schemas.openxmlformats.org/officeDocument/2006/relationships" id="258" r:id="R851df9d7f2f14b92"/>
    <p:sldId xmlns:r="http://schemas.openxmlformats.org/officeDocument/2006/relationships" id="259" r:id="R7c8cb5e8e391438e"/>
    <p:sldId xmlns:r="http://schemas.openxmlformats.org/officeDocument/2006/relationships" id="260" r:id="Ra4f97eed736243c3"/>
    <p:sldId xmlns:r="http://schemas.openxmlformats.org/officeDocument/2006/relationships" id="261" r:id="R4f2ac3660f494e90"/>
    <p:sldId xmlns:r="http://schemas.openxmlformats.org/officeDocument/2006/relationships" id="262" r:id="R169714ce931247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fe5de998140ba" /><Relationship Type="http://schemas.openxmlformats.org/officeDocument/2006/relationships/slide" Target="/ppt/slides/slide1.xml" Id="Re49c95a0c2074139" /><Relationship Type="http://schemas.openxmlformats.org/officeDocument/2006/relationships/slide" Target="/ppt/slides/slide2.xml" Id="R9fa2c60999ed476f" /><Relationship Type="http://schemas.openxmlformats.org/officeDocument/2006/relationships/slide" Target="/ppt/slides/slide3.xml" Id="R851df9d7f2f14b92" /><Relationship Type="http://schemas.openxmlformats.org/officeDocument/2006/relationships/slide" Target="/ppt/slides/slide4.xml" Id="R7c8cb5e8e391438e" /><Relationship Type="http://schemas.openxmlformats.org/officeDocument/2006/relationships/slide" Target="/ppt/slides/slide5.xml" Id="Ra4f97eed736243c3" /><Relationship Type="http://schemas.openxmlformats.org/officeDocument/2006/relationships/slide" Target="/ppt/slides/slide6.xml" Id="R4f2ac3660f494e90" /><Relationship Type="http://schemas.openxmlformats.org/officeDocument/2006/relationships/slide" Target="/ppt/slides/slide7.xml" Id="R169714ce931247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22b6bd7e5549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69193d0de4e2b" /><Relationship Type="http://schemas.openxmlformats.org/officeDocument/2006/relationships/theme" Target="/ppt/slideMasters/theme/theme1.xml" Id="R27489683025541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c69193d0de4e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49cbbbcd146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d7b72432a40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e762e616d43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fff0f18494e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4189a531e44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ec9ba4f0b47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b8c633bd440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SEVIRA INVEST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SEVIRA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SEVIRA INVEST 1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SEVIRA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SEVIRA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SEVIRA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15 185 386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30 151 676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42 333 022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SEVIRA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ERIK UTHEIM HALVORSEN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OSCAR HALVORSEN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PHILIP ANDRE HALVORSEN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VICTORIA LEE HALVORSEN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SEVIRA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Andøyfaret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821 605 342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SEVIRA INVEST 1 AS</a:t>
            </a:r>
          </a:p>
        </p:txBody>
      </p:sp>
    </p:spTree>
  </p:cSld>
  <p:clrMapOvr>
    <a:masterClrMapping xmlns:a="http://schemas.openxmlformats.org/drawingml/2006/main"/>
  </p:clrMapOvr>
</p:sld>
</file>