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cdfcf9eee742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63d6fbf3c94795"/>
  </p:sldMasterIdLst>
  <p:sldIdLst>
    <p:sldId xmlns:r="http://schemas.openxmlformats.org/officeDocument/2006/relationships" id="256" r:id="Ra0b0decc64684651"/>
    <p:sldId xmlns:r="http://schemas.openxmlformats.org/officeDocument/2006/relationships" id="257" r:id="R25b8708e382d468b"/>
    <p:sldId xmlns:r="http://schemas.openxmlformats.org/officeDocument/2006/relationships" id="258" r:id="R894ca77ecccd4e10"/>
    <p:sldId xmlns:r="http://schemas.openxmlformats.org/officeDocument/2006/relationships" id="259" r:id="R9ebaab174a4b4e6c"/>
    <p:sldId xmlns:r="http://schemas.openxmlformats.org/officeDocument/2006/relationships" id="260" r:id="R5c848ec09f05493b"/>
    <p:sldId xmlns:r="http://schemas.openxmlformats.org/officeDocument/2006/relationships" id="261" r:id="Re02135a41f7b48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3d6fbf3c94795" /><Relationship Type="http://schemas.openxmlformats.org/officeDocument/2006/relationships/slide" Target="/ppt/slides/slide1.xml" Id="Ra0b0decc64684651" /><Relationship Type="http://schemas.openxmlformats.org/officeDocument/2006/relationships/slide" Target="/ppt/slides/slide2.xml" Id="R25b8708e382d468b" /><Relationship Type="http://schemas.openxmlformats.org/officeDocument/2006/relationships/slide" Target="/ppt/slides/slide3.xml" Id="R894ca77ecccd4e10" /><Relationship Type="http://schemas.openxmlformats.org/officeDocument/2006/relationships/slide" Target="/ppt/slides/slide4.xml" Id="R9ebaab174a4b4e6c" /><Relationship Type="http://schemas.openxmlformats.org/officeDocument/2006/relationships/slide" Target="/ppt/slides/slide5.xml" Id="R5c848ec09f05493b" /><Relationship Type="http://schemas.openxmlformats.org/officeDocument/2006/relationships/slide" Target="/ppt/slides/slide6.xml" Id="Re02135a41f7b48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6924ec2f241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f04c7f8d341f1" /><Relationship Type="http://schemas.openxmlformats.org/officeDocument/2006/relationships/theme" Target="/ppt/slideMasters/theme/theme1.xml" Id="R284c3ababa5840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cf04c7f8d341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12c9f173d48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9b75a7c9246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86a26653841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3f94f07414c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a905327f844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d507df9574a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ABS FREMOVER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 FREMOVER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 FREMOVER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 FREMOVER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 FREMOVER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 FREMOVER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Åslia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5115 Ulset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821 643 422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ABS FREMOVER AS</a:t>
            </a:r>
          </a:p>
        </p:txBody>
      </p:sp>
    </p:spTree>
  </p:cSld>
  <p:clrMapOvr>
    <a:masterClrMapping xmlns:a="http://schemas.openxmlformats.org/drawingml/2006/main"/>
  </p:clrMapOvr>
</p:sld>
</file>