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0b4b556f7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562cb22ea4398"/>
  </p:sldMasterIdLst>
  <p:sldIdLst>
    <p:sldId xmlns:r="http://schemas.openxmlformats.org/officeDocument/2006/relationships" id="256" r:id="R63ecb68fb4e04e61"/>
    <p:sldId xmlns:r="http://schemas.openxmlformats.org/officeDocument/2006/relationships" id="257" r:id="Rd8176ed27e3547fd"/>
    <p:sldId xmlns:r="http://schemas.openxmlformats.org/officeDocument/2006/relationships" id="258" r:id="R4a049ad371184867"/>
    <p:sldId xmlns:r="http://schemas.openxmlformats.org/officeDocument/2006/relationships" id="259" r:id="R6cf5eee5fa774b68"/>
    <p:sldId xmlns:r="http://schemas.openxmlformats.org/officeDocument/2006/relationships" id="260" r:id="Ra8cab347ce6e4747"/>
    <p:sldId xmlns:r="http://schemas.openxmlformats.org/officeDocument/2006/relationships" id="261" r:id="R9a57c82e6d1b4905"/>
    <p:sldId xmlns:r="http://schemas.openxmlformats.org/officeDocument/2006/relationships" id="262" r:id="R8ee02ccf895f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562cb22ea4398" /><Relationship Type="http://schemas.openxmlformats.org/officeDocument/2006/relationships/slide" Target="/ppt/slides/slide1.xml" Id="R63ecb68fb4e04e61" /><Relationship Type="http://schemas.openxmlformats.org/officeDocument/2006/relationships/slide" Target="/ppt/slides/slide2.xml" Id="Rd8176ed27e3547fd" /><Relationship Type="http://schemas.openxmlformats.org/officeDocument/2006/relationships/slide" Target="/ppt/slides/slide3.xml" Id="R4a049ad371184867" /><Relationship Type="http://schemas.openxmlformats.org/officeDocument/2006/relationships/slide" Target="/ppt/slides/slide4.xml" Id="R6cf5eee5fa774b68" /><Relationship Type="http://schemas.openxmlformats.org/officeDocument/2006/relationships/slide" Target="/ppt/slides/slide5.xml" Id="Ra8cab347ce6e4747" /><Relationship Type="http://schemas.openxmlformats.org/officeDocument/2006/relationships/slide" Target="/ppt/slides/slide6.xml" Id="R9a57c82e6d1b4905" /><Relationship Type="http://schemas.openxmlformats.org/officeDocument/2006/relationships/slide" Target="/ppt/slides/slide7.xml" Id="R8ee02ccf895f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4f4d37b1c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460948cbc4711" /><Relationship Type="http://schemas.openxmlformats.org/officeDocument/2006/relationships/theme" Target="/ppt/slideMasters/theme/theme1.xml" Id="Rfabeee8288da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460948cbc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d83cc6bf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24a921e19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734347e4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dc5a10ff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c0f4e714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068f19af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89d54f58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ABS FREMOVER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ABS FREMOVER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ANNE BRIT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5115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