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e88fd5f01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a9c4db76746e8"/>
  </p:sldMasterIdLst>
  <p:sldIdLst>
    <p:sldId xmlns:r="http://schemas.openxmlformats.org/officeDocument/2006/relationships" id="256" r:id="R98885ff17ef9465c"/>
    <p:sldId xmlns:r="http://schemas.openxmlformats.org/officeDocument/2006/relationships" id="257" r:id="R4be45267c7a64764"/>
    <p:sldId xmlns:r="http://schemas.openxmlformats.org/officeDocument/2006/relationships" id="258" r:id="R518df4edf3734712"/>
    <p:sldId xmlns:r="http://schemas.openxmlformats.org/officeDocument/2006/relationships" id="259" r:id="R5366256851bc4594"/>
    <p:sldId xmlns:r="http://schemas.openxmlformats.org/officeDocument/2006/relationships" id="260" r:id="R62367202585340ed"/>
    <p:sldId xmlns:r="http://schemas.openxmlformats.org/officeDocument/2006/relationships" id="261" r:id="R79779bac1e004c7c"/>
    <p:sldId xmlns:r="http://schemas.openxmlformats.org/officeDocument/2006/relationships" id="262" r:id="R2866e4530b72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a9c4db76746e8" /><Relationship Type="http://schemas.openxmlformats.org/officeDocument/2006/relationships/slide" Target="/ppt/slides/slide1.xml" Id="R98885ff17ef9465c" /><Relationship Type="http://schemas.openxmlformats.org/officeDocument/2006/relationships/slide" Target="/ppt/slides/slide2.xml" Id="R4be45267c7a64764" /><Relationship Type="http://schemas.openxmlformats.org/officeDocument/2006/relationships/slide" Target="/ppt/slides/slide3.xml" Id="R518df4edf3734712" /><Relationship Type="http://schemas.openxmlformats.org/officeDocument/2006/relationships/slide" Target="/ppt/slides/slide4.xml" Id="R5366256851bc4594" /><Relationship Type="http://schemas.openxmlformats.org/officeDocument/2006/relationships/slide" Target="/ppt/slides/slide5.xml" Id="R62367202585340ed" /><Relationship Type="http://schemas.openxmlformats.org/officeDocument/2006/relationships/slide" Target="/ppt/slides/slide6.xml" Id="R79779bac1e004c7c" /><Relationship Type="http://schemas.openxmlformats.org/officeDocument/2006/relationships/slide" Target="/ppt/slides/slide7.xml" Id="R2866e4530b72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f54695a89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efc97a0744ceb" /><Relationship Type="http://schemas.openxmlformats.org/officeDocument/2006/relationships/theme" Target="/ppt/slideMasters/theme/theme1.xml" Id="Ra015e266d52b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efc97a074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3d23d8b9b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fe57dba2e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ab6df89b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301588af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7ce38433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92ea6247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5815c4c2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JUNGLE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JUNGLE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1 604 619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JUNGLE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Urban Jungle As, 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821 657 342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BUSINESS MANAGEMENT AS</a:t>
            </a:r>
          </a:p>
        </p:txBody>
      </p:sp>
    </p:spTree>
  </p:cSld>
  <p:clrMapOvr>
    <a:masterClrMapping xmlns:a="http://schemas.openxmlformats.org/drawingml/2006/main"/>
  </p:clrMapOvr>
</p:sld>
</file>