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687804ea1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562d972314a7e"/>
  </p:sldMasterIdLst>
  <p:sldIdLst>
    <p:sldId xmlns:r="http://schemas.openxmlformats.org/officeDocument/2006/relationships" id="256" r:id="R6c05a98b7b104fdb"/>
    <p:sldId xmlns:r="http://schemas.openxmlformats.org/officeDocument/2006/relationships" id="257" r:id="R5f11d81d7f2b4cdc"/>
    <p:sldId xmlns:r="http://schemas.openxmlformats.org/officeDocument/2006/relationships" id="258" r:id="R0c94e288a6e0467c"/>
    <p:sldId xmlns:r="http://schemas.openxmlformats.org/officeDocument/2006/relationships" id="259" r:id="R1d5ceee5cac0449b"/>
    <p:sldId xmlns:r="http://schemas.openxmlformats.org/officeDocument/2006/relationships" id="260" r:id="R5a9b21b68107409a"/>
    <p:sldId xmlns:r="http://schemas.openxmlformats.org/officeDocument/2006/relationships" id="261" r:id="Rc112adb9dc1c4165"/>
    <p:sldId xmlns:r="http://schemas.openxmlformats.org/officeDocument/2006/relationships" id="262" r:id="R1743f2e8aad7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562d972314a7e" /><Relationship Type="http://schemas.openxmlformats.org/officeDocument/2006/relationships/slide" Target="/ppt/slides/slide1.xml" Id="R6c05a98b7b104fdb" /><Relationship Type="http://schemas.openxmlformats.org/officeDocument/2006/relationships/slide" Target="/ppt/slides/slide2.xml" Id="R5f11d81d7f2b4cdc" /><Relationship Type="http://schemas.openxmlformats.org/officeDocument/2006/relationships/slide" Target="/ppt/slides/slide3.xml" Id="R0c94e288a6e0467c" /><Relationship Type="http://schemas.openxmlformats.org/officeDocument/2006/relationships/slide" Target="/ppt/slides/slide4.xml" Id="R1d5ceee5cac0449b" /><Relationship Type="http://schemas.openxmlformats.org/officeDocument/2006/relationships/slide" Target="/ppt/slides/slide5.xml" Id="R5a9b21b68107409a" /><Relationship Type="http://schemas.openxmlformats.org/officeDocument/2006/relationships/slide" Target="/ppt/slides/slide6.xml" Id="Rc112adb9dc1c4165" /><Relationship Type="http://schemas.openxmlformats.org/officeDocument/2006/relationships/slide" Target="/ppt/slides/slide7.xml" Id="R1743f2e8aad7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1991c0d3e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0d809c8e4355" /><Relationship Type="http://schemas.openxmlformats.org/officeDocument/2006/relationships/theme" Target="/ppt/slideMasters/theme/theme1.xml" Id="R7fbc146a5348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30d809c8e43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aa3a990d45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1215f71ec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d6b374f3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d78c53288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5eaf0d52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c3b229df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9b1d815c1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ARVE BJERKESET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