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3b98bb833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9a82649d44031"/>
  </p:sldMasterIdLst>
  <p:sldIdLst>
    <p:sldId xmlns:r="http://schemas.openxmlformats.org/officeDocument/2006/relationships" id="256" r:id="Re0a234a5b4044047"/>
    <p:sldId xmlns:r="http://schemas.openxmlformats.org/officeDocument/2006/relationships" id="257" r:id="Rd62164a2b65e419d"/>
    <p:sldId xmlns:r="http://schemas.openxmlformats.org/officeDocument/2006/relationships" id="258" r:id="R692e5ac980314c7f"/>
    <p:sldId xmlns:r="http://schemas.openxmlformats.org/officeDocument/2006/relationships" id="259" r:id="R4c21c2db64444e6d"/>
    <p:sldId xmlns:r="http://schemas.openxmlformats.org/officeDocument/2006/relationships" id="260" r:id="R0817ee7dd7824957"/>
    <p:sldId xmlns:r="http://schemas.openxmlformats.org/officeDocument/2006/relationships" id="261" r:id="Rc58eedcf6f32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9a82649d44031" /><Relationship Type="http://schemas.openxmlformats.org/officeDocument/2006/relationships/slide" Target="/ppt/slides/slide1.xml" Id="Re0a234a5b4044047" /><Relationship Type="http://schemas.openxmlformats.org/officeDocument/2006/relationships/slide" Target="/ppt/slides/slide2.xml" Id="Rd62164a2b65e419d" /><Relationship Type="http://schemas.openxmlformats.org/officeDocument/2006/relationships/slide" Target="/ppt/slides/slide3.xml" Id="R692e5ac980314c7f" /><Relationship Type="http://schemas.openxmlformats.org/officeDocument/2006/relationships/slide" Target="/ppt/slides/slide4.xml" Id="R4c21c2db64444e6d" /><Relationship Type="http://schemas.openxmlformats.org/officeDocument/2006/relationships/slide" Target="/ppt/slides/slide5.xml" Id="R0817ee7dd7824957" /><Relationship Type="http://schemas.openxmlformats.org/officeDocument/2006/relationships/slide" Target="/ppt/slides/slide6.xml" Id="Rc58eedcf6f32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297eaeceb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e3b9e641c4b8b" /><Relationship Type="http://schemas.openxmlformats.org/officeDocument/2006/relationships/theme" Target="/ppt/slideMasters/theme/theme1.xml" Id="R3cbe993926ed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5e3b9e641c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5c3628201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486690688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09f76a579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ec2c4d8a8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a2f0264fa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5a2689c4e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60 43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www.a-o-e.no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821 777 372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