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e8e0d8255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fb2d595724019"/>
  </p:sldMasterIdLst>
  <p:sldIdLst>
    <p:sldId xmlns:r="http://schemas.openxmlformats.org/officeDocument/2006/relationships" id="256" r:id="R4ea5e629afc84fac"/>
    <p:sldId xmlns:r="http://schemas.openxmlformats.org/officeDocument/2006/relationships" id="257" r:id="R5bba633fb16e42e8"/>
    <p:sldId xmlns:r="http://schemas.openxmlformats.org/officeDocument/2006/relationships" id="258" r:id="R757cc841c27e41ba"/>
    <p:sldId xmlns:r="http://schemas.openxmlformats.org/officeDocument/2006/relationships" id="259" r:id="R28ad1f56503c4491"/>
    <p:sldId xmlns:r="http://schemas.openxmlformats.org/officeDocument/2006/relationships" id="260" r:id="R15da0e33ca1e4e96"/>
    <p:sldId xmlns:r="http://schemas.openxmlformats.org/officeDocument/2006/relationships" id="261" r:id="R873a06f202514289"/>
    <p:sldId xmlns:r="http://schemas.openxmlformats.org/officeDocument/2006/relationships" id="262" r:id="R83dd72bba5e6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fb2d595724019" /><Relationship Type="http://schemas.openxmlformats.org/officeDocument/2006/relationships/slide" Target="/ppt/slides/slide1.xml" Id="R4ea5e629afc84fac" /><Relationship Type="http://schemas.openxmlformats.org/officeDocument/2006/relationships/slide" Target="/ppt/slides/slide2.xml" Id="R5bba633fb16e42e8" /><Relationship Type="http://schemas.openxmlformats.org/officeDocument/2006/relationships/slide" Target="/ppt/slides/slide3.xml" Id="R757cc841c27e41ba" /><Relationship Type="http://schemas.openxmlformats.org/officeDocument/2006/relationships/slide" Target="/ppt/slides/slide4.xml" Id="R28ad1f56503c4491" /><Relationship Type="http://schemas.openxmlformats.org/officeDocument/2006/relationships/slide" Target="/ppt/slides/slide5.xml" Id="R15da0e33ca1e4e96" /><Relationship Type="http://schemas.openxmlformats.org/officeDocument/2006/relationships/slide" Target="/ppt/slides/slide6.xml" Id="R873a06f202514289" /><Relationship Type="http://schemas.openxmlformats.org/officeDocument/2006/relationships/slide" Target="/ppt/slides/slide7.xml" Id="R83dd72bba5e6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8270373ec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91ff61a824691" /><Relationship Type="http://schemas.openxmlformats.org/officeDocument/2006/relationships/theme" Target="/ppt/slideMasters/theme/theme1.xml" Id="Rcc1f862418d8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91ff61a82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65cf1c72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0450aadd0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da5986709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cc870ab23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39b35fd1b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9ff21bc00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c672655d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ENTREPRENØR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22 797 595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5 191 013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NUSSER HELGE EDUARD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HOLDING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INVEST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60 43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www.a-o-e.no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821 777 372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