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ff69b126e741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6ed6e4a1214ba9"/>
  </p:sldMasterIdLst>
  <p:sldIdLst>
    <p:sldId xmlns:r="http://schemas.openxmlformats.org/officeDocument/2006/relationships" id="256" r:id="R4c4be0e954af4d5d"/>
    <p:sldId xmlns:r="http://schemas.openxmlformats.org/officeDocument/2006/relationships" id="257" r:id="Rd1f674601ea5470f"/>
    <p:sldId xmlns:r="http://schemas.openxmlformats.org/officeDocument/2006/relationships" id="258" r:id="R28cc307c0e5942c4"/>
    <p:sldId xmlns:r="http://schemas.openxmlformats.org/officeDocument/2006/relationships" id="259" r:id="Rc7c2938ffc1b4bcb"/>
    <p:sldId xmlns:r="http://schemas.openxmlformats.org/officeDocument/2006/relationships" id="260" r:id="R8af70f6537e347e2"/>
    <p:sldId xmlns:r="http://schemas.openxmlformats.org/officeDocument/2006/relationships" id="261" r:id="Re49de99ff3ab40be"/>
    <p:sldId xmlns:r="http://schemas.openxmlformats.org/officeDocument/2006/relationships" id="262" r:id="R9b71156a31df45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6ed6e4a1214ba9" /><Relationship Type="http://schemas.openxmlformats.org/officeDocument/2006/relationships/slide" Target="/ppt/slides/slide1.xml" Id="R4c4be0e954af4d5d" /><Relationship Type="http://schemas.openxmlformats.org/officeDocument/2006/relationships/slide" Target="/ppt/slides/slide2.xml" Id="Rd1f674601ea5470f" /><Relationship Type="http://schemas.openxmlformats.org/officeDocument/2006/relationships/slide" Target="/ppt/slides/slide3.xml" Id="R28cc307c0e5942c4" /><Relationship Type="http://schemas.openxmlformats.org/officeDocument/2006/relationships/slide" Target="/ppt/slides/slide4.xml" Id="Rc7c2938ffc1b4bcb" /><Relationship Type="http://schemas.openxmlformats.org/officeDocument/2006/relationships/slide" Target="/ppt/slides/slide5.xml" Id="R8af70f6537e347e2" /><Relationship Type="http://schemas.openxmlformats.org/officeDocument/2006/relationships/slide" Target="/ppt/slides/slide6.xml" Id="Re49de99ff3ab40be" /><Relationship Type="http://schemas.openxmlformats.org/officeDocument/2006/relationships/slide" Target="/ppt/slides/slide7.xml" Id="R9b71156a31df45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cb6678b1a34b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869f285ed43f6" /><Relationship Type="http://schemas.openxmlformats.org/officeDocument/2006/relationships/theme" Target="/ppt/slideMasters/theme/theme1.xml" Id="Ra15426912deb4c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a869f285ed43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c28318bff45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3a8fbf71445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5a3c93b8e44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4c6226e4c4c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5ceb9af534e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13600f0a141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a8b7494a64f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BYGGESØKNAD BERGEN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BYGGESØKNAD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BYGGESØKNAD BERGEN AS ble etablert [år] og holder til i Øvre 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BYGGESØKNAD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BYGGESØKNAD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BYGGESØKNAD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3 213 304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299 212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260 146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−462 373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1 550 874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BYGGESØKNAD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BYGGESØKNAD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BYGGESØKNAD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Glasskaret 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5106 Øvre 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post@bgsn.no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byggesoknadbergen.no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821 789 672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BYGGESØKNAD BERGEN AS</a:t>
            </a:r>
          </a:p>
        </p:txBody>
      </p:sp>
    </p:spTree>
  </p:cSld>
  <p:clrMapOvr>
    <a:masterClrMapping xmlns:a="http://schemas.openxmlformats.org/drawingml/2006/main"/>
  </p:clrMapOvr>
</p:sld>
</file>