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da3f2afd7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d11fe96d5448c"/>
  </p:sldMasterIdLst>
  <p:sldIdLst>
    <p:sldId xmlns:r="http://schemas.openxmlformats.org/officeDocument/2006/relationships" id="256" r:id="R46f2ec7ee5594c55"/>
    <p:sldId xmlns:r="http://schemas.openxmlformats.org/officeDocument/2006/relationships" id="257" r:id="Re164ee7dae454e85"/>
    <p:sldId xmlns:r="http://schemas.openxmlformats.org/officeDocument/2006/relationships" id="258" r:id="Re2420ee7bb994693"/>
    <p:sldId xmlns:r="http://schemas.openxmlformats.org/officeDocument/2006/relationships" id="259" r:id="Raa363eccf10848c8"/>
    <p:sldId xmlns:r="http://schemas.openxmlformats.org/officeDocument/2006/relationships" id="260" r:id="R4c78155261294029"/>
    <p:sldId xmlns:r="http://schemas.openxmlformats.org/officeDocument/2006/relationships" id="261" r:id="R72c6e3fab39f45fa"/>
    <p:sldId xmlns:r="http://schemas.openxmlformats.org/officeDocument/2006/relationships" id="262" r:id="R1fe55300cd64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d11fe96d5448c" /><Relationship Type="http://schemas.openxmlformats.org/officeDocument/2006/relationships/slide" Target="/ppt/slides/slide1.xml" Id="R46f2ec7ee5594c55" /><Relationship Type="http://schemas.openxmlformats.org/officeDocument/2006/relationships/slide" Target="/ppt/slides/slide2.xml" Id="Re164ee7dae454e85" /><Relationship Type="http://schemas.openxmlformats.org/officeDocument/2006/relationships/slide" Target="/ppt/slides/slide3.xml" Id="Re2420ee7bb994693" /><Relationship Type="http://schemas.openxmlformats.org/officeDocument/2006/relationships/slide" Target="/ppt/slides/slide4.xml" Id="Raa363eccf10848c8" /><Relationship Type="http://schemas.openxmlformats.org/officeDocument/2006/relationships/slide" Target="/ppt/slides/slide5.xml" Id="R4c78155261294029" /><Relationship Type="http://schemas.openxmlformats.org/officeDocument/2006/relationships/slide" Target="/ppt/slides/slide6.xml" Id="R72c6e3fab39f45fa" /><Relationship Type="http://schemas.openxmlformats.org/officeDocument/2006/relationships/slide" Target="/ppt/slides/slide7.xml" Id="R1fe55300cd64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e18d9fca9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30b1a0be645f0" /><Relationship Type="http://schemas.openxmlformats.org/officeDocument/2006/relationships/theme" Target="/ppt/slideMasters/theme/theme1.xml" Id="R56017a26f581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30b1a0be6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0bea909f6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1f6671268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e3e019692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9421a4f5d4c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5317a289e49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c6cbad5e14e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9c48c4405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STÆRKEBYE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STÆRKEBYE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STÆRKEBYE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STÆRKEBYE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STÆRKEBYE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STÆRKEBYE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760 187 663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764 020 570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STÆRKEBYE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GURO CATHRINE THORESEN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STÆRKEBYE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AKA AS, 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821 899 192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STÆRKEBYE AS</a:t>
            </a:r>
          </a:p>
        </p:txBody>
      </p:sp>
    </p:spTree>
  </p:cSld>
  <p:clrMapOvr>
    <a:masterClrMapping xmlns:a="http://schemas.openxmlformats.org/drawingml/2006/main"/>
  </p:clrMapOvr>
</p:sld>
</file>