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cd0a521d54d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185a69f2e476d"/>
  </p:sldMasterIdLst>
  <p:sldIdLst>
    <p:sldId xmlns:r="http://schemas.openxmlformats.org/officeDocument/2006/relationships" id="256" r:id="R6b76b1b6a4e34786"/>
    <p:sldId xmlns:r="http://schemas.openxmlformats.org/officeDocument/2006/relationships" id="257" r:id="Ra2d3032f90d04a7c"/>
    <p:sldId xmlns:r="http://schemas.openxmlformats.org/officeDocument/2006/relationships" id="258" r:id="R52735b93b2c04a16"/>
    <p:sldId xmlns:r="http://schemas.openxmlformats.org/officeDocument/2006/relationships" id="259" r:id="Rc0f27821b11d432a"/>
    <p:sldId xmlns:r="http://schemas.openxmlformats.org/officeDocument/2006/relationships" id="260" r:id="R3b1e0e6d8b8e4174"/>
    <p:sldId xmlns:r="http://schemas.openxmlformats.org/officeDocument/2006/relationships" id="261" r:id="Rb59dc627594e4173"/>
    <p:sldId xmlns:r="http://schemas.openxmlformats.org/officeDocument/2006/relationships" id="262" r:id="R62dc3a854185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185a69f2e476d" /><Relationship Type="http://schemas.openxmlformats.org/officeDocument/2006/relationships/slide" Target="/ppt/slides/slide1.xml" Id="R6b76b1b6a4e34786" /><Relationship Type="http://schemas.openxmlformats.org/officeDocument/2006/relationships/slide" Target="/ppt/slides/slide2.xml" Id="Ra2d3032f90d04a7c" /><Relationship Type="http://schemas.openxmlformats.org/officeDocument/2006/relationships/slide" Target="/ppt/slides/slide3.xml" Id="R52735b93b2c04a16" /><Relationship Type="http://schemas.openxmlformats.org/officeDocument/2006/relationships/slide" Target="/ppt/slides/slide4.xml" Id="Rc0f27821b11d432a" /><Relationship Type="http://schemas.openxmlformats.org/officeDocument/2006/relationships/slide" Target="/ppt/slides/slide5.xml" Id="R3b1e0e6d8b8e4174" /><Relationship Type="http://schemas.openxmlformats.org/officeDocument/2006/relationships/slide" Target="/ppt/slides/slide6.xml" Id="Rb59dc627594e4173" /><Relationship Type="http://schemas.openxmlformats.org/officeDocument/2006/relationships/slide" Target="/ppt/slides/slide7.xml" Id="R62dc3a854185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7d44284364d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cc82f307149f3" /><Relationship Type="http://schemas.openxmlformats.org/officeDocument/2006/relationships/theme" Target="/ppt/slideMasters/theme/theme1.xml" Id="R128ef7283a2545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dcc82f307149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870332e52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dd8528da04c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acdfe50324a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e1868fd624b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b5af8013d47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19df926f74f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f5df044e544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JOHANSSON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REGNSKAP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4 170 027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773 972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618 674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3 632 348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LOVISE HOLEN JOHANSSON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JOHANSSON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821 961 742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JOHANSSON REGNSKAP AS</a:t>
            </a:r>
          </a:p>
        </p:txBody>
      </p:sp>
    </p:spTree>
  </p:cSld>
  <p:clrMapOvr>
    <a:masterClrMapping xmlns:a="http://schemas.openxmlformats.org/drawingml/2006/main"/>
  </p:clrMapOvr>
</p:sld>
</file>