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abac6f9ad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c4fd5ede54a65"/>
  </p:sldMasterIdLst>
  <p:sldIdLst>
    <p:sldId xmlns:r="http://schemas.openxmlformats.org/officeDocument/2006/relationships" id="256" r:id="R0937778c4c8a41e6"/>
    <p:sldId xmlns:r="http://schemas.openxmlformats.org/officeDocument/2006/relationships" id="257" r:id="R8de05f7360d3431a"/>
    <p:sldId xmlns:r="http://schemas.openxmlformats.org/officeDocument/2006/relationships" id="258" r:id="Re088b1f362314ec1"/>
    <p:sldId xmlns:r="http://schemas.openxmlformats.org/officeDocument/2006/relationships" id="259" r:id="R371f8cd56b40460e"/>
    <p:sldId xmlns:r="http://schemas.openxmlformats.org/officeDocument/2006/relationships" id="260" r:id="R76241ee996b248b3"/>
    <p:sldId xmlns:r="http://schemas.openxmlformats.org/officeDocument/2006/relationships" id="261" r:id="R66b1b2bcdd734545"/>
    <p:sldId xmlns:r="http://schemas.openxmlformats.org/officeDocument/2006/relationships" id="262" r:id="R653d160446ea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c4fd5ede54a65" /><Relationship Type="http://schemas.openxmlformats.org/officeDocument/2006/relationships/slide" Target="/ppt/slides/slide1.xml" Id="R0937778c4c8a41e6" /><Relationship Type="http://schemas.openxmlformats.org/officeDocument/2006/relationships/slide" Target="/ppt/slides/slide2.xml" Id="R8de05f7360d3431a" /><Relationship Type="http://schemas.openxmlformats.org/officeDocument/2006/relationships/slide" Target="/ppt/slides/slide3.xml" Id="Re088b1f362314ec1" /><Relationship Type="http://schemas.openxmlformats.org/officeDocument/2006/relationships/slide" Target="/ppt/slides/slide4.xml" Id="R371f8cd56b40460e" /><Relationship Type="http://schemas.openxmlformats.org/officeDocument/2006/relationships/slide" Target="/ppt/slides/slide5.xml" Id="R76241ee996b248b3" /><Relationship Type="http://schemas.openxmlformats.org/officeDocument/2006/relationships/slide" Target="/ppt/slides/slide6.xml" Id="R66b1b2bcdd734545" /><Relationship Type="http://schemas.openxmlformats.org/officeDocument/2006/relationships/slide" Target="/ppt/slides/slide7.xml" Id="R653d160446ea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c80571884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3aa463a049bb" /><Relationship Type="http://schemas.openxmlformats.org/officeDocument/2006/relationships/theme" Target="/ppt/slideMasters/theme/theme1.xml" Id="R9cbf1dd37061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03aa463a0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eea0168b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f8d21c44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efbb1d96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2c5815744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7d7494f9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3f6d26ed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24515bb49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70 259 652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74 943 991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821 966 132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TRANSETH INVEST AS</a:t>
            </a:r>
          </a:p>
        </p:txBody>
      </p:sp>
    </p:spTree>
  </p:cSld>
  <p:clrMapOvr>
    <a:masterClrMapping xmlns:a="http://schemas.openxmlformats.org/drawingml/2006/main"/>
  </p:clrMapOvr>
</p:sld>
</file>