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0244b9dd3945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e79ca388a34a85"/>
  </p:sldMasterIdLst>
  <p:sldIdLst>
    <p:sldId xmlns:r="http://schemas.openxmlformats.org/officeDocument/2006/relationships" id="256" r:id="R21f64859726a4039"/>
    <p:sldId xmlns:r="http://schemas.openxmlformats.org/officeDocument/2006/relationships" id="257" r:id="R2987668317f34466"/>
    <p:sldId xmlns:r="http://schemas.openxmlformats.org/officeDocument/2006/relationships" id="258" r:id="Ra9d095decdd745a2"/>
    <p:sldId xmlns:r="http://schemas.openxmlformats.org/officeDocument/2006/relationships" id="259" r:id="Rf905208d5f3141f7"/>
    <p:sldId xmlns:r="http://schemas.openxmlformats.org/officeDocument/2006/relationships" id="260" r:id="Rc9527f7591c543be"/>
    <p:sldId xmlns:r="http://schemas.openxmlformats.org/officeDocument/2006/relationships" id="261" r:id="Rd25f586d439e4765"/>
    <p:sldId xmlns:r="http://schemas.openxmlformats.org/officeDocument/2006/relationships" id="262" r:id="R51dff65c29c646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79ca388a34a85" /><Relationship Type="http://schemas.openxmlformats.org/officeDocument/2006/relationships/slide" Target="/ppt/slides/slide1.xml" Id="R21f64859726a4039" /><Relationship Type="http://schemas.openxmlformats.org/officeDocument/2006/relationships/slide" Target="/ppt/slides/slide2.xml" Id="R2987668317f34466" /><Relationship Type="http://schemas.openxmlformats.org/officeDocument/2006/relationships/slide" Target="/ppt/slides/slide3.xml" Id="Ra9d095decdd745a2" /><Relationship Type="http://schemas.openxmlformats.org/officeDocument/2006/relationships/slide" Target="/ppt/slides/slide4.xml" Id="Rf905208d5f3141f7" /><Relationship Type="http://schemas.openxmlformats.org/officeDocument/2006/relationships/slide" Target="/ppt/slides/slide5.xml" Id="Rc9527f7591c543be" /><Relationship Type="http://schemas.openxmlformats.org/officeDocument/2006/relationships/slide" Target="/ppt/slides/slide6.xml" Id="Rd25f586d439e4765" /><Relationship Type="http://schemas.openxmlformats.org/officeDocument/2006/relationships/slide" Target="/ppt/slides/slide7.xml" Id="R51dff65c29c646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2b8902bf9d44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e610b42404915" /><Relationship Type="http://schemas.openxmlformats.org/officeDocument/2006/relationships/theme" Target="/ppt/slideMasters/theme/theme1.xml" Id="Rde795cb6ee3541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ce610b424049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5a70e665246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32ef6843e4d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cfe5476a541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03ceee2954b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009fc42eb40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cce3fb64045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5cbc04e2641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HILLESVIKA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HILLESVIKA AS ble etablert [år] og holder til i Bremnes.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4 839 392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5 655 613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STEINSBØ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Stavlandsneset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5430 Bremnes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821 970 962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