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003c80904ef46b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0d638b3072946d3"/>
  </p:sldMasterIdLst>
  <p:sldIdLst>
    <p:sldId xmlns:r="http://schemas.openxmlformats.org/officeDocument/2006/relationships" id="256" r:id="R0ea8fe58df254777"/>
    <p:sldId xmlns:r="http://schemas.openxmlformats.org/officeDocument/2006/relationships" id="257" r:id="R00858715ba42449f"/>
    <p:sldId xmlns:r="http://schemas.openxmlformats.org/officeDocument/2006/relationships" id="258" r:id="R22a2329682aa4a2c"/>
    <p:sldId xmlns:r="http://schemas.openxmlformats.org/officeDocument/2006/relationships" id="259" r:id="R92e405ac88e24155"/>
    <p:sldId xmlns:r="http://schemas.openxmlformats.org/officeDocument/2006/relationships" id="260" r:id="Rf17271d2f1c343f2"/>
    <p:sldId xmlns:r="http://schemas.openxmlformats.org/officeDocument/2006/relationships" id="261" r:id="Rc2f01a1d3c134df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d638b3072946d3" /><Relationship Type="http://schemas.openxmlformats.org/officeDocument/2006/relationships/slide" Target="/ppt/slides/slide1.xml" Id="R0ea8fe58df254777" /><Relationship Type="http://schemas.openxmlformats.org/officeDocument/2006/relationships/slide" Target="/ppt/slides/slide2.xml" Id="R00858715ba42449f" /><Relationship Type="http://schemas.openxmlformats.org/officeDocument/2006/relationships/slide" Target="/ppt/slides/slide3.xml" Id="R22a2329682aa4a2c" /><Relationship Type="http://schemas.openxmlformats.org/officeDocument/2006/relationships/slide" Target="/ppt/slides/slide4.xml" Id="R92e405ac88e24155" /><Relationship Type="http://schemas.openxmlformats.org/officeDocument/2006/relationships/slide" Target="/ppt/slides/slide5.xml" Id="Rf17271d2f1c343f2" /><Relationship Type="http://schemas.openxmlformats.org/officeDocument/2006/relationships/slide" Target="/ppt/slides/slide6.xml" Id="Rc2f01a1d3c134df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6d96ba6c8c44c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5209d0e8574555" /><Relationship Type="http://schemas.openxmlformats.org/officeDocument/2006/relationships/theme" Target="/ppt/slideMasters/theme/theme1.xml" Id="R45c9ae9530f3443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65209d0e857455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bd9a1f4fac40d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1bfec94db54d1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622405916a483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4c2c243e5449c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11a65b2023466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663d802a5f4f8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SKOGLY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SKOGLY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SKOGLY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SKOGLY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SKOGLY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SKOGLY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Sondrevegen 16B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822 084 672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SKOGLY INVEST AS</a:t>
            </a:r>
          </a:p>
        </p:txBody>
      </p:sp>
    </p:spTree>
  </p:cSld>
  <p:clrMapOvr>
    <a:masterClrMapping xmlns:a="http://schemas.openxmlformats.org/drawingml/2006/main"/>
  </p:clrMapOvr>
</p:sld>
</file>