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0cf1e5376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8857908a5486c"/>
  </p:sldMasterIdLst>
  <p:sldIdLst>
    <p:sldId xmlns:r="http://schemas.openxmlformats.org/officeDocument/2006/relationships" id="256" r:id="R19bb872ffe654c30"/>
    <p:sldId xmlns:r="http://schemas.openxmlformats.org/officeDocument/2006/relationships" id="257" r:id="Rf7b127ede0374234"/>
    <p:sldId xmlns:r="http://schemas.openxmlformats.org/officeDocument/2006/relationships" id="258" r:id="Rac332fe8c3b3492a"/>
    <p:sldId xmlns:r="http://schemas.openxmlformats.org/officeDocument/2006/relationships" id="259" r:id="R1b29c9e5001d4546"/>
    <p:sldId xmlns:r="http://schemas.openxmlformats.org/officeDocument/2006/relationships" id="260" r:id="Ra538464a7ac2480e"/>
    <p:sldId xmlns:r="http://schemas.openxmlformats.org/officeDocument/2006/relationships" id="261" r:id="Rb1f16c51932844db"/>
    <p:sldId xmlns:r="http://schemas.openxmlformats.org/officeDocument/2006/relationships" id="262" r:id="R6e11304f132f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857908a5486c" /><Relationship Type="http://schemas.openxmlformats.org/officeDocument/2006/relationships/slide" Target="/ppt/slides/slide1.xml" Id="R19bb872ffe654c30" /><Relationship Type="http://schemas.openxmlformats.org/officeDocument/2006/relationships/slide" Target="/ppt/slides/slide2.xml" Id="Rf7b127ede0374234" /><Relationship Type="http://schemas.openxmlformats.org/officeDocument/2006/relationships/slide" Target="/ppt/slides/slide3.xml" Id="Rac332fe8c3b3492a" /><Relationship Type="http://schemas.openxmlformats.org/officeDocument/2006/relationships/slide" Target="/ppt/slides/slide4.xml" Id="R1b29c9e5001d4546" /><Relationship Type="http://schemas.openxmlformats.org/officeDocument/2006/relationships/slide" Target="/ppt/slides/slide5.xml" Id="Ra538464a7ac2480e" /><Relationship Type="http://schemas.openxmlformats.org/officeDocument/2006/relationships/slide" Target="/ppt/slides/slide6.xml" Id="Rb1f16c51932844db" /><Relationship Type="http://schemas.openxmlformats.org/officeDocument/2006/relationships/slide" Target="/ppt/slides/slide7.xml" Id="R6e11304f132f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bc25179b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15ef7fce4c07" /><Relationship Type="http://schemas.openxmlformats.org/officeDocument/2006/relationships/theme" Target="/ppt/slideMasters/theme/theme1.xml" Id="Rac8c2810add5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a15ef7fce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372e7ba7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6f703ba7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74281540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9c85db9f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6d425d6bb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a4769650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c65235e0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