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3c6000981540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7ca29aa8154aba"/>
  </p:sldMasterIdLst>
  <p:sldIdLst>
    <p:sldId xmlns:r="http://schemas.openxmlformats.org/officeDocument/2006/relationships" id="256" r:id="Rd04c7a3c6b1d4787"/>
    <p:sldId xmlns:r="http://schemas.openxmlformats.org/officeDocument/2006/relationships" id="257" r:id="Rde4795b8c23941ea"/>
    <p:sldId xmlns:r="http://schemas.openxmlformats.org/officeDocument/2006/relationships" id="258" r:id="R8a9ee22a3563431a"/>
    <p:sldId xmlns:r="http://schemas.openxmlformats.org/officeDocument/2006/relationships" id="259" r:id="Rf438e5e41ff247cc"/>
    <p:sldId xmlns:r="http://schemas.openxmlformats.org/officeDocument/2006/relationships" id="260" r:id="R4e6898551eb84ee4"/>
    <p:sldId xmlns:r="http://schemas.openxmlformats.org/officeDocument/2006/relationships" id="261" r:id="R9ca10465fae240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ca29aa8154aba" /><Relationship Type="http://schemas.openxmlformats.org/officeDocument/2006/relationships/slide" Target="/ppt/slides/slide1.xml" Id="Rd04c7a3c6b1d4787" /><Relationship Type="http://schemas.openxmlformats.org/officeDocument/2006/relationships/slide" Target="/ppt/slides/slide2.xml" Id="Rde4795b8c23941ea" /><Relationship Type="http://schemas.openxmlformats.org/officeDocument/2006/relationships/slide" Target="/ppt/slides/slide3.xml" Id="R8a9ee22a3563431a" /><Relationship Type="http://schemas.openxmlformats.org/officeDocument/2006/relationships/slide" Target="/ppt/slides/slide4.xml" Id="Rf438e5e41ff247cc" /><Relationship Type="http://schemas.openxmlformats.org/officeDocument/2006/relationships/slide" Target="/ppt/slides/slide5.xml" Id="R4e6898551eb84ee4" /><Relationship Type="http://schemas.openxmlformats.org/officeDocument/2006/relationships/slide" Target="/ppt/slides/slide6.xml" Id="R9ca10465fae240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f1c9e1b9841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2ddeebbdf4e5c" /><Relationship Type="http://schemas.openxmlformats.org/officeDocument/2006/relationships/theme" Target="/ppt/slideMasters/theme/theme1.xml" Id="R54f3fd56d5d84d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e2ddeebbdf4e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1d2517a6b42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c4d48f58644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bec4a4a8c47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a7f61b6e140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481658a634a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d2c8f6d5c42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VILLA 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822 097 162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