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993aaa463346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ab52edc1244194"/>
  </p:sldMasterIdLst>
  <p:sldIdLst>
    <p:sldId xmlns:r="http://schemas.openxmlformats.org/officeDocument/2006/relationships" id="256" r:id="R90cacbb5520b4f7b"/>
    <p:sldId xmlns:r="http://schemas.openxmlformats.org/officeDocument/2006/relationships" id="257" r:id="R872840dcf4bc4227"/>
    <p:sldId xmlns:r="http://schemas.openxmlformats.org/officeDocument/2006/relationships" id="258" r:id="R3f69ba84ea50421e"/>
    <p:sldId xmlns:r="http://schemas.openxmlformats.org/officeDocument/2006/relationships" id="259" r:id="R821acf0e14144147"/>
    <p:sldId xmlns:r="http://schemas.openxmlformats.org/officeDocument/2006/relationships" id="260" r:id="R32b2b99cc78c4f9d"/>
    <p:sldId xmlns:r="http://schemas.openxmlformats.org/officeDocument/2006/relationships" id="261" r:id="R8419463c75fa41a0"/>
    <p:sldId xmlns:r="http://schemas.openxmlformats.org/officeDocument/2006/relationships" id="262" r:id="R719feae5bded4e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b52edc1244194" /><Relationship Type="http://schemas.openxmlformats.org/officeDocument/2006/relationships/slide" Target="/ppt/slides/slide1.xml" Id="R90cacbb5520b4f7b" /><Relationship Type="http://schemas.openxmlformats.org/officeDocument/2006/relationships/slide" Target="/ppt/slides/slide2.xml" Id="R872840dcf4bc4227" /><Relationship Type="http://schemas.openxmlformats.org/officeDocument/2006/relationships/slide" Target="/ppt/slides/slide3.xml" Id="R3f69ba84ea50421e" /><Relationship Type="http://schemas.openxmlformats.org/officeDocument/2006/relationships/slide" Target="/ppt/slides/slide4.xml" Id="R821acf0e14144147" /><Relationship Type="http://schemas.openxmlformats.org/officeDocument/2006/relationships/slide" Target="/ppt/slides/slide5.xml" Id="R32b2b99cc78c4f9d" /><Relationship Type="http://schemas.openxmlformats.org/officeDocument/2006/relationships/slide" Target="/ppt/slides/slide6.xml" Id="R8419463c75fa41a0" /><Relationship Type="http://schemas.openxmlformats.org/officeDocument/2006/relationships/slide" Target="/ppt/slides/slide7.xml" Id="R719feae5bded4e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00d59b7a741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199972b244204" /><Relationship Type="http://schemas.openxmlformats.org/officeDocument/2006/relationships/theme" Target="/ppt/slideMasters/theme/theme1.xml" Id="R984575bb36ce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199972b2442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ce3ee2e27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826761da443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4cd353e4942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3d07f71594d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a5cff027742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d2922786c4b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29e6b0cc949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VILLA 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 J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8 706 044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10 669 507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822 097 162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