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79ba880a0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b16373d1845c8"/>
  </p:sldMasterIdLst>
  <p:sldIdLst>
    <p:sldId xmlns:r="http://schemas.openxmlformats.org/officeDocument/2006/relationships" id="256" r:id="Rf9107e73e7dc4032"/>
    <p:sldId xmlns:r="http://schemas.openxmlformats.org/officeDocument/2006/relationships" id="257" r:id="R15c16cb09d6d409b"/>
    <p:sldId xmlns:r="http://schemas.openxmlformats.org/officeDocument/2006/relationships" id="258" r:id="R5a92ed5eb69a4c04"/>
    <p:sldId xmlns:r="http://schemas.openxmlformats.org/officeDocument/2006/relationships" id="259" r:id="Ra9fc79d812bc454f"/>
    <p:sldId xmlns:r="http://schemas.openxmlformats.org/officeDocument/2006/relationships" id="260" r:id="Rea677190e6784b8b"/>
    <p:sldId xmlns:r="http://schemas.openxmlformats.org/officeDocument/2006/relationships" id="261" r:id="R4a48a5723db34d1d"/>
    <p:sldId xmlns:r="http://schemas.openxmlformats.org/officeDocument/2006/relationships" id="262" r:id="Rc72b329448604b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b16373d1845c8" /><Relationship Type="http://schemas.openxmlformats.org/officeDocument/2006/relationships/slide" Target="/ppt/slides/slide1.xml" Id="Rf9107e73e7dc4032" /><Relationship Type="http://schemas.openxmlformats.org/officeDocument/2006/relationships/slide" Target="/ppt/slides/slide2.xml" Id="R15c16cb09d6d409b" /><Relationship Type="http://schemas.openxmlformats.org/officeDocument/2006/relationships/slide" Target="/ppt/slides/slide3.xml" Id="R5a92ed5eb69a4c04" /><Relationship Type="http://schemas.openxmlformats.org/officeDocument/2006/relationships/slide" Target="/ppt/slides/slide4.xml" Id="Ra9fc79d812bc454f" /><Relationship Type="http://schemas.openxmlformats.org/officeDocument/2006/relationships/slide" Target="/ppt/slides/slide5.xml" Id="Rea677190e6784b8b" /><Relationship Type="http://schemas.openxmlformats.org/officeDocument/2006/relationships/slide" Target="/ppt/slides/slide6.xml" Id="R4a48a5723db34d1d" /><Relationship Type="http://schemas.openxmlformats.org/officeDocument/2006/relationships/slide" Target="/ppt/slides/slide7.xml" Id="Rc72b329448604b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b0f47f567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d640da44492a" /><Relationship Type="http://schemas.openxmlformats.org/officeDocument/2006/relationships/theme" Target="/ppt/slideMasters/theme/theme1.xml" Id="R3db5a60429a0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9d640da44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ab517f3a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7ffe6c7d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207f9bdbf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1003b21ad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4236c418f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19cd1dc95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54339d8df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1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1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10 353 238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MDM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Auglendsmyrå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40 07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mdmnorge@gmail.com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822 205 542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1 STAVANGER AS</a:t>
            </a:r>
          </a:p>
        </p:txBody>
      </p:sp>
    </p:spTree>
  </p:cSld>
  <p:clrMapOvr>
    <a:masterClrMapping xmlns:a="http://schemas.openxmlformats.org/drawingml/2006/main"/>
  </p:clrMapOvr>
</p:sld>
</file>