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bab679c59f4e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ddd51117624789"/>
  </p:sldMasterIdLst>
  <p:sldIdLst>
    <p:sldId xmlns:r="http://schemas.openxmlformats.org/officeDocument/2006/relationships" id="256" r:id="Rde25d687a8f04927"/>
    <p:sldId xmlns:r="http://schemas.openxmlformats.org/officeDocument/2006/relationships" id="257" r:id="R372c702d22064a1f"/>
    <p:sldId xmlns:r="http://schemas.openxmlformats.org/officeDocument/2006/relationships" id="258" r:id="R1fc1dc2f1cc34a1e"/>
    <p:sldId xmlns:r="http://schemas.openxmlformats.org/officeDocument/2006/relationships" id="259" r:id="R9aede3bf105544d4"/>
    <p:sldId xmlns:r="http://schemas.openxmlformats.org/officeDocument/2006/relationships" id="260" r:id="R720e01fb230741f2"/>
    <p:sldId xmlns:r="http://schemas.openxmlformats.org/officeDocument/2006/relationships" id="261" r:id="R9b2a29e384724d38"/>
    <p:sldId xmlns:r="http://schemas.openxmlformats.org/officeDocument/2006/relationships" id="262" r:id="R09efad79bd8749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dd51117624789" /><Relationship Type="http://schemas.openxmlformats.org/officeDocument/2006/relationships/slide" Target="/ppt/slides/slide1.xml" Id="Rde25d687a8f04927" /><Relationship Type="http://schemas.openxmlformats.org/officeDocument/2006/relationships/slide" Target="/ppt/slides/slide2.xml" Id="R372c702d22064a1f" /><Relationship Type="http://schemas.openxmlformats.org/officeDocument/2006/relationships/slide" Target="/ppt/slides/slide3.xml" Id="R1fc1dc2f1cc34a1e" /><Relationship Type="http://schemas.openxmlformats.org/officeDocument/2006/relationships/slide" Target="/ppt/slides/slide4.xml" Id="R9aede3bf105544d4" /><Relationship Type="http://schemas.openxmlformats.org/officeDocument/2006/relationships/slide" Target="/ppt/slides/slide5.xml" Id="R720e01fb230741f2" /><Relationship Type="http://schemas.openxmlformats.org/officeDocument/2006/relationships/slide" Target="/ppt/slides/slide6.xml" Id="R9b2a29e384724d38" /><Relationship Type="http://schemas.openxmlformats.org/officeDocument/2006/relationships/slide" Target="/ppt/slides/slide7.xml" Id="R09efad79bd8749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655e3d724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4ef5bd52c4b23" /><Relationship Type="http://schemas.openxmlformats.org/officeDocument/2006/relationships/theme" Target="/ppt/slideMasters/theme/theme1.xml" Id="Rda8e759a4652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94ef5bd52c4b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6bc543d2640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4610d41f84a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d49effbd5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dd80d34b84b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854f392e647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a471a14f840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92c90363246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1 894 627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SUN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FREDRIK HØIMYR EDVARDSEN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822 356 362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