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34bb1820424f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da772a82dd4ede"/>
  </p:sldMasterIdLst>
  <p:sldIdLst>
    <p:sldId xmlns:r="http://schemas.openxmlformats.org/officeDocument/2006/relationships" id="256" r:id="R64baa725853c4d1e"/>
    <p:sldId xmlns:r="http://schemas.openxmlformats.org/officeDocument/2006/relationships" id="257" r:id="Rbac5da87001d4ec7"/>
    <p:sldId xmlns:r="http://schemas.openxmlformats.org/officeDocument/2006/relationships" id="258" r:id="R8e85556e66fa43a8"/>
    <p:sldId xmlns:r="http://schemas.openxmlformats.org/officeDocument/2006/relationships" id="259" r:id="R4d52540a59454f7c"/>
    <p:sldId xmlns:r="http://schemas.openxmlformats.org/officeDocument/2006/relationships" id="260" r:id="R26c480ab642845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a772a82dd4ede" /><Relationship Type="http://schemas.openxmlformats.org/officeDocument/2006/relationships/slide" Target="/ppt/slides/slide1.xml" Id="R64baa725853c4d1e" /><Relationship Type="http://schemas.openxmlformats.org/officeDocument/2006/relationships/slide" Target="/ppt/slides/slide2.xml" Id="Rbac5da87001d4ec7" /><Relationship Type="http://schemas.openxmlformats.org/officeDocument/2006/relationships/slide" Target="/ppt/slides/slide3.xml" Id="R8e85556e66fa43a8" /><Relationship Type="http://schemas.openxmlformats.org/officeDocument/2006/relationships/slide" Target="/ppt/slides/slide4.xml" Id="R4d52540a59454f7c" /><Relationship Type="http://schemas.openxmlformats.org/officeDocument/2006/relationships/slide" Target="/ppt/slides/slide5.xml" Id="R26c480ab642845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18c6450134b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11ca311d9439b" /><Relationship Type="http://schemas.openxmlformats.org/officeDocument/2006/relationships/theme" Target="/ppt/slideMasters/theme/theme1.xml" Id="R39cdf7d073c04b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911ca311d943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5e8fafcee42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97a6441464a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520e95dae46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fd11d0b3844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bf027f7b04a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 KOMMUNE ble etablert [år] og holder til i Larsnes.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Rønnebergplassen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6084 Larsnes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02 67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post@sande.kommune.no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www.sande.kommune.no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822 534 422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SANDE KOMMUNE</a:t>
            </a:r>
          </a:p>
        </p:txBody>
      </p:sp>
    </p:spTree>
  </p:cSld>
  <p:clrMapOvr>
    <a:masterClrMapping xmlns:a="http://schemas.openxmlformats.org/drawingml/2006/main"/>
  </p:clrMapOvr>
</p:sld>
</file>