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e74b3585334d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b4d456fefa443a"/>
  </p:sldMasterIdLst>
  <p:sldIdLst>
    <p:sldId xmlns:r="http://schemas.openxmlformats.org/officeDocument/2006/relationships" id="256" r:id="R1b8838b29f4f4bf3"/>
    <p:sldId xmlns:r="http://schemas.openxmlformats.org/officeDocument/2006/relationships" id="257" r:id="R01b81e73db234cab"/>
    <p:sldId xmlns:r="http://schemas.openxmlformats.org/officeDocument/2006/relationships" id="258" r:id="Rc142afc671e74f7b"/>
    <p:sldId xmlns:r="http://schemas.openxmlformats.org/officeDocument/2006/relationships" id="259" r:id="R3174cfa952e54bc2"/>
    <p:sldId xmlns:r="http://schemas.openxmlformats.org/officeDocument/2006/relationships" id="260" r:id="R72bcd09ef7614f7f"/>
    <p:sldId xmlns:r="http://schemas.openxmlformats.org/officeDocument/2006/relationships" id="261" r:id="R1fcb916dc19940f4"/>
    <p:sldId xmlns:r="http://schemas.openxmlformats.org/officeDocument/2006/relationships" id="262" r:id="Rdbb76cd6696145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4d456fefa443a" /><Relationship Type="http://schemas.openxmlformats.org/officeDocument/2006/relationships/slide" Target="/ppt/slides/slide1.xml" Id="R1b8838b29f4f4bf3" /><Relationship Type="http://schemas.openxmlformats.org/officeDocument/2006/relationships/slide" Target="/ppt/slides/slide2.xml" Id="R01b81e73db234cab" /><Relationship Type="http://schemas.openxmlformats.org/officeDocument/2006/relationships/slide" Target="/ppt/slides/slide3.xml" Id="Rc142afc671e74f7b" /><Relationship Type="http://schemas.openxmlformats.org/officeDocument/2006/relationships/slide" Target="/ppt/slides/slide4.xml" Id="R3174cfa952e54bc2" /><Relationship Type="http://schemas.openxmlformats.org/officeDocument/2006/relationships/slide" Target="/ppt/slides/slide5.xml" Id="R72bcd09ef7614f7f" /><Relationship Type="http://schemas.openxmlformats.org/officeDocument/2006/relationships/slide" Target="/ppt/slides/slide6.xml" Id="R1fcb916dc19940f4" /><Relationship Type="http://schemas.openxmlformats.org/officeDocument/2006/relationships/slide" Target="/ppt/slides/slide7.xml" Id="Rdbb76cd6696145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381992e4be49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e570507c34017" /><Relationship Type="http://schemas.openxmlformats.org/officeDocument/2006/relationships/theme" Target="/ppt/slideMasters/theme/theme1.xml" Id="R65d9cd4f280849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2e570507c340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b6f81bf1c4a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a78e320324c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de92862d940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d44b4343748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763d021f442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e41c5c77a48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01fc71ff24c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FAVORITT PIZZA OG GRILL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FAVORITT PIZZA OG GRILL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FAVORITT PIZZA OG GRILL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FAVORITT PIZZA OG GRILL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FAVORITT PIZZA OG GRILL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FAVORITT PIZZA OG GRILL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3 435 480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−103 793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−165 559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237 285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FAVORITT PIZZA OG GRILL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ABDULKAREEM HAMOUDI LAFTEH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FAVORITT PIZZA OG GRILL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Kaasbøls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6510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822 569 722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FAVORITT PIZZA OG GRILL AS</a:t>
            </a:r>
          </a:p>
        </p:txBody>
      </p:sp>
    </p:spTree>
  </p:cSld>
  <p:clrMapOvr>
    <a:masterClrMapping xmlns:a="http://schemas.openxmlformats.org/drawingml/2006/main"/>
  </p:clrMapOvr>
</p:sld>
</file>