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a7de8c4b334540bc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8f91bfea0e234f54"/>
  </p:sldMasterIdLst>
  <p:sldIdLst>
    <p:sldId xmlns:r="http://schemas.openxmlformats.org/officeDocument/2006/relationships" id="256" r:id="Reca40f87daef44e0"/>
    <p:sldId xmlns:r="http://schemas.openxmlformats.org/officeDocument/2006/relationships" id="257" r:id="R6c79ff0631f14231"/>
    <p:sldId xmlns:r="http://schemas.openxmlformats.org/officeDocument/2006/relationships" id="258" r:id="R47a28ea0bf984f67"/>
    <p:sldId xmlns:r="http://schemas.openxmlformats.org/officeDocument/2006/relationships" id="259" r:id="R0d506ee738c34a1d"/>
    <p:sldId xmlns:r="http://schemas.openxmlformats.org/officeDocument/2006/relationships" id="260" r:id="Rc516eb2d095b4b5e"/>
    <p:sldId xmlns:r="http://schemas.openxmlformats.org/officeDocument/2006/relationships" id="261" r:id="R0d0c03d9576642cb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8f91bfea0e234f54" /><Relationship Type="http://schemas.openxmlformats.org/officeDocument/2006/relationships/slide" Target="/ppt/slides/slide1.xml" Id="Reca40f87daef44e0" /><Relationship Type="http://schemas.openxmlformats.org/officeDocument/2006/relationships/slide" Target="/ppt/slides/slide2.xml" Id="R6c79ff0631f14231" /><Relationship Type="http://schemas.openxmlformats.org/officeDocument/2006/relationships/slide" Target="/ppt/slides/slide3.xml" Id="R47a28ea0bf984f67" /><Relationship Type="http://schemas.openxmlformats.org/officeDocument/2006/relationships/slide" Target="/ppt/slides/slide4.xml" Id="R0d506ee738c34a1d" /><Relationship Type="http://schemas.openxmlformats.org/officeDocument/2006/relationships/slide" Target="/ppt/slides/slide5.xml" Id="Rc516eb2d095b4b5e" /><Relationship Type="http://schemas.openxmlformats.org/officeDocument/2006/relationships/slide" Target="/ppt/slides/slide6.xml" Id="R0d0c03d9576642cb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4c133370276e4919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e2bf458ff184fe1" /><Relationship Type="http://schemas.openxmlformats.org/officeDocument/2006/relationships/theme" Target="/ppt/slideMasters/theme/theme1.xml" Id="R33e01bb0a8c646ff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be2bf458ff184fe1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49052d18c8d4b33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4600ca634a14afe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f7b434b00de42f6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84d3d362f6d4118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f48fdc1330c4744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bf619e2899f4a53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BESSERUD MEDIA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[Slagord – hva vi gjør på én setning]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BESSERUD MEDIA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Problemet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[Hvilket problem løser dere?]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 stort/vanlig er problemet?]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koster problemet kunden i dag?]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BESSERUD MEDIA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 løsning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produktet/tjenesten]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gjør den unik?]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[Hvilken verdi gir den kunden?]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BESSERUD MEDIA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Marked &amp; muligheter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[Målgruppe og markedsstørrelse]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[Trender som spiller i deres favør]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[Konkurransefortrinn]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BESSERUD MEDIA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Forretningsmodell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[Hvordan tjener dere penger?]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[Pris / abonnement / margin]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[Viktigste nøkkeltall]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BESSERUD MEDIA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La oss ta en prat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Besserudveien 55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3359 Eggedal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torvin@besserud.com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822 628 362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BESSERUD MEDIA</a:t>
            </a:r>
          </a:p>
        </p:txBody>
      </p:sp>
    </p:spTree>
  </p:cSld>
  <p:clrMapOvr>
    <a:masterClrMapping xmlns:a="http://schemas.openxmlformats.org/drawingml/2006/main"/>
  </p:clrMapOvr>
</p:sld>
</file>