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1c3fc3b71a64e2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45296dbf36e4d99"/>
  </p:sldMasterIdLst>
  <p:sldIdLst>
    <p:sldId xmlns:r="http://schemas.openxmlformats.org/officeDocument/2006/relationships" id="256" r:id="R9d0731d2431d4ed6"/>
    <p:sldId xmlns:r="http://schemas.openxmlformats.org/officeDocument/2006/relationships" id="257" r:id="R0c9ec91df85b45c6"/>
    <p:sldId xmlns:r="http://schemas.openxmlformats.org/officeDocument/2006/relationships" id="258" r:id="Rf9a2e2a72c7743b9"/>
    <p:sldId xmlns:r="http://schemas.openxmlformats.org/officeDocument/2006/relationships" id="259" r:id="R2509457b62c14c34"/>
    <p:sldId xmlns:r="http://schemas.openxmlformats.org/officeDocument/2006/relationships" id="260" r:id="R9c24ebc7535f42e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45296dbf36e4d99" /><Relationship Type="http://schemas.openxmlformats.org/officeDocument/2006/relationships/slide" Target="/ppt/slides/slide1.xml" Id="R9d0731d2431d4ed6" /><Relationship Type="http://schemas.openxmlformats.org/officeDocument/2006/relationships/slide" Target="/ppt/slides/slide2.xml" Id="R0c9ec91df85b45c6" /><Relationship Type="http://schemas.openxmlformats.org/officeDocument/2006/relationships/slide" Target="/ppt/slides/slide3.xml" Id="Rf9a2e2a72c7743b9" /><Relationship Type="http://schemas.openxmlformats.org/officeDocument/2006/relationships/slide" Target="/ppt/slides/slide4.xml" Id="R2509457b62c14c34" /><Relationship Type="http://schemas.openxmlformats.org/officeDocument/2006/relationships/slide" Target="/ppt/slides/slide5.xml" Id="R9c24ebc7535f42e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836ac9451aa413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c80d10a2e2649cb" /><Relationship Type="http://schemas.openxmlformats.org/officeDocument/2006/relationships/theme" Target="/ppt/slideMasters/theme/theme1.xml" Id="R88e4ca9a01e54dc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c80d10a2e2649c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b268c389de444c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576728db443456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dbebd3e4936463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6bd32695568450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97b2a1019dd416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BESSERUD MEDIA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BESSERUD MEDIA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BESSERUD MEDIA ble etablert [år] og holder til i Eggedal.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BESSERUD MEDIA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BESSERUD MEDIA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BESSERUD MEDIA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Besserudveien 55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3359 Eggedal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torvin@besserud.com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822 628 362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BESSERUD MEDIA</a:t>
            </a:r>
          </a:p>
        </p:txBody>
      </p:sp>
    </p:spTree>
  </p:cSld>
  <p:clrMapOvr>
    <a:masterClrMapping xmlns:a="http://schemas.openxmlformats.org/drawingml/2006/main"/>
  </p:clrMapOvr>
</p:sld>
</file>