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467b1b6ad3441f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f1965a66ba34f6d"/>
  </p:sldMasterIdLst>
  <p:sldIdLst>
    <p:sldId xmlns:r="http://schemas.openxmlformats.org/officeDocument/2006/relationships" id="256" r:id="Ra1b19aff66a047be"/>
    <p:sldId xmlns:r="http://schemas.openxmlformats.org/officeDocument/2006/relationships" id="257" r:id="Re169b4c476b749f1"/>
    <p:sldId xmlns:r="http://schemas.openxmlformats.org/officeDocument/2006/relationships" id="258" r:id="R38a0becdd9e94c9b"/>
    <p:sldId xmlns:r="http://schemas.openxmlformats.org/officeDocument/2006/relationships" id="259" r:id="R6333991e660b4066"/>
    <p:sldId xmlns:r="http://schemas.openxmlformats.org/officeDocument/2006/relationships" id="260" r:id="R76f0c43d802e479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f1965a66ba34f6d" /><Relationship Type="http://schemas.openxmlformats.org/officeDocument/2006/relationships/slide" Target="/ppt/slides/slide1.xml" Id="Ra1b19aff66a047be" /><Relationship Type="http://schemas.openxmlformats.org/officeDocument/2006/relationships/slide" Target="/ppt/slides/slide2.xml" Id="Re169b4c476b749f1" /><Relationship Type="http://schemas.openxmlformats.org/officeDocument/2006/relationships/slide" Target="/ppt/slides/slide3.xml" Id="R38a0becdd9e94c9b" /><Relationship Type="http://schemas.openxmlformats.org/officeDocument/2006/relationships/slide" Target="/ppt/slides/slide4.xml" Id="R6333991e660b4066" /><Relationship Type="http://schemas.openxmlformats.org/officeDocument/2006/relationships/slide" Target="/ppt/slides/slide5.xml" Id="R76f0c43d802e479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f1d61a0632a4ec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4f669a81674749" /><Relationship Type="http://schemas.openxmlformats.org/officeDocument/2006/relationships/theme" Target="/ppt/slideMasters/theme/theme1.xml" Id="R5d226c6fae6a444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54f669a8167474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a50c43163e46a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c456a1c081423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750306fb98473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93e76fa468408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d2a955724c4af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BERGESIDEN JAKT OG FISKEFORENING V/WILLY GUNNARSRUD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BERGESIDEN JAKT OG FISKEFORENING V/WILLY GUNNARSRUD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BERGESIDEN JAKT OG FISKEFORENING V/WILLY GUNNARSRUD ble etablert [år] og holder til i Våler I Solør.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BERGESIDEN JAKT OG FISKEFORENING V/WILLY GUNNARSRUD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BERGESIDEN JAKT OG FISKEFORENING V/WILLY GUNNARSRUD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BERGESIDEN JAKT OG FISKEFORENING V/WILLY GUNNARSRUD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Willy Gunnarsrud, Bergesidevegen 240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2436 Våler I Solør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822 650 902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BERGESIDEN JAKT OG FISKEFORENING V/WILLY GUNNARSRUD</a:t>
            </a:r>
          </a:p>
        </p:txBody>
      </p:sp>
    </p:spTree>
  </p:cSld>
  <p:clrMapOvr>
    <a:masterClrMapping xmlns:a="http://schemas.openxmlformats.org/drawingml/2006/main"/>
  </p:clrMapOvr>
</p:sld>
</file>