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2157ca827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b4820714e4f69"/>
  </p:sldMasterIdLst>
  <p:sldIdLst>
    <p:sldId xmlns:r="http://schemas.openxmlformats.org/officeDocument/2006/relationships" id="256" r:id="R360fd39f81484d6e"/>
    <p:sldId xmlns:r="http://schemas.openxmlformats.org/officeDocument/2006/relationships" id="257" r:id="Rf1e3ff9199e24bf7"/>
    <p:sldId xmlns:r="http://schemas.openxmlformats.org/officeDocument/2006/relationships" id="258" r:id="R06e790b3ba54433f"/>
    <p:sldId xmlns:r="http://schemas.openxmlformats.org/officeDocument/2006/relationships" id="259" r:id="R98e58bd5e5384070"/>
    <p:sldId xmlns:r="http://schemas.openxmlformats.org/officeDocument/2006/relationships" id="260" r:id="Rbdc9d9aa68b24600"/>
    <p:sldId xmlns:r="http://schemas.openxmlformats.org/officeDocument/2006/relationships" id="261" r:id="Rebec778d2e0c4ddb"/>
    <p:sldId xmlns:r="http://schemas.openxmlformats.org/officeDocument/2006/relationships" id="262" r:id="R3d1ed5e3685d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b4820714e4f69" /><Relationship Type="http://schemas.openxmlformats.org/officeDocument/2006/relationships/slide" Target="/ppt/slides/slide1.xml" Id="R360fd39f81484d6e" /><Relationship Type="http://schemas.openxmlformats.org/officeDocument/2006/relationships/slide" Target="/ppt/slides/slide2.xml" Id="Rf1e3ff9199e24bf7" /><Relationship Type="http://schemas.openxmlformats.org/officeDocument/2006/relationships/slide" Target="/ppt/slides/slide3.xml" Id="R06e790b3ba54433f" /><Relationship Type="http://schemas.openxmlformats.org/officeDocument/2006/relationships/slide" Target="/ppt/slides/slide4.xml" Id="R98e58bd5e5384070" /><Relationship Type="http://schemas.openxmlformats.org/officeDocument/2006/relationships/slide" Target="/ppt/slides/slide5.xml" Id="Rbdc9d9aa68b24600" /><Relationship Type="http://schemas.openxmlformats.org/officeDocument/2006/relationships/slide" Target="/ppt/slides/slide6.xml" Id="Rebec778d2e0c4ddb" /><Relationship Type="http://schemas.openxmlformats.org/officeDocument/2006/relationships/slide" Target="/ppt/slides/slide7.xml" Id="R3d1ed5e3685d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8da0bdb7a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2230f818b4c13" /><Relationship Type="http://schemas.openxmlformats.org/officeDocument/2006/relationships/theme" Target="/ppt/slideMasters/theme/theme1.xml" Id="Rbead877a728b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2230f818b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ab432cc30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d94eb42ac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20ed9f576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3450432fb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d4fee47d9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4285d210942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29cbfec62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CIRCULAR-SERVICES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CIRCULAR-SERVICES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1 187 952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 MATS SOLTVEDT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 TORE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822 661 572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