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3fa55f474c47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b610b2fe3148fb"/>
  </p:sldMasterIdLst>
  <p:sldIdLst>
    <p:sldId xmlns:r="http://schemas.openxmlformats.org/officeDocument/2006/relationships" id="256" r:id="R5ff22f799f884979"/>
    <p:sldId xmlns:r="http://schemas.openxmlformats.org/officeDocument/2006/relationships" id="257" r:id="R209de45162b74753"/>
    <p:sldId xmlns:r="http://schemas.openxmlformats.org/officeDocument/2006/relationships" id="258" r:id="R52a10fbad1c9455a"/>
    <p:sldId xmlns:r="http://schemas.openxmlformats.org/officeDocument/2006/relationships" id="259" r:id="Re7d47d66fe1f40a7"/>
    <p:sldId xmlns:r="http://schemas.openxmlformats.org/officeDocument/2006/relationships" id="260" r:id="R56c29050ec334455"/>
    <p:sldId xmlns:r="http://schemas.openxmlformats.org/officeDocument/2006/relationships" id="261" r:id="Rf60ec68f90684588"/>
    <p:sldId xmlns:r="http://schemas.openxmlformats.org/officeDocument/2006/relationships" id="262" r:id="R4f6a5480e89e42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b610b2fe3148fb" /><Relationship Type="http://schemas.openxmlformats.org/officeDocument/2006/relationships/slide" Target="/ppt/slides/slide1.xml" Id="R5ff22f799f884979" /><Relationship Type="http://schemas.openxmlformats.org/officeDocument/2006/relationships/slide" Target="/ppt/slides/slide2.xml" Id="R209de45162b74753" /><Relationship Type="http://schemas.openxmlformats.org/officeDocument/2006/relationships/slide" Target="/ppt/slides/slide3.xml" Id="R52a10fbad1c9455a" /><Relationship Type="http://schemas.openxmlformats.org/officeDocument/2006/relationships/slide" Target="/ppt/slides/slide4.xml" Id="Re7d47d66fe1f40a7" /><Relationship Type="http://schemas.openxmlformats.org/officeDocument/2006/relationships/slide" Target="/ppt/slides/slide5.xml" Id="R56c29050ec334455" /><Relationship Type="http://schemas.openxmlformats.org/officeDocument/2006/relationships/slide" Target="/ppt/slides/slide6.xml" Id="Rf60ec68f90684588" /><Relationship Type="http://schemas.openxmlformats.org/officeDocument/2006/relationships/slide" Target="/ppt/slides/slide7.xml" Id="R4f6a5480e89e42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f293ee95143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20c7679cb4dc9" /><Relationship Type="http://schemas.openxmlformats.org/officeDocument/2006/relationships/theme" Target="/ppt/slideMasters/theme/theme1.xml" Id="Rb2ebd0a1b6a84f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20c7679cb4d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f3dc5896049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369e63df1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22a378f26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3883f8e574d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d23522bfd4f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f93091abd46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b67786d6143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LENDE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LENDE INVEST AS ble etablert [år] og holder til i Hetlevik.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−333 338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IRENE HETLAND LENDE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LENDE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Hetlevikvegen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5304 Hetlevik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822 716 822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LENDE INVEST AS</a:t>
            </a:r>
          </a:p>
        </p:txBody>
      </p:sp>
    </p:spTree>
  </p:cSld>
  <p:clrMapOvr>
    <a:masterClrMapping xmlns:a="http://schemas.openxmlformats.org/drawingml/2006/main"/>
  </p:clrMapOvr>
</p:sld>
</file>