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29ab8644e949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e1b29b31fb4418"/>
  </p:sldMasterIdLst>
  <p:sldIdLst>
    <p:sldId xmlns:r="http://schemas.openxmlformats.org/officeDocument/2006/relationships" id="256" r:id="R23259f359d344f91"/>
    <p:sldId xmlns:r="http://schemas.openxmlformats.org/officeDocument/2006/relationships" id="257" r:id="R22d087e8cd2a4a0b"/>
    <p:sldId xmlns:r="http://schemas.openxmlformats.org/officeDocument/2006/relationships" id="258" r:id="R71700a1df50547cf"/>
    <p:sldId xmlns:r="http://schemas.openxmlformats.org/officeDocument/2006/relationships" id="259" r:id="Rd4fbd288b9e64e97"/>
    <p:sldId xmlns:r="http://schemas.openxmlformats.org/officeDocument/2006/relationships" id="260" r:id="R3d646e8ba0c84127"/>
    <p:sldId xmlns:r="http://schemas.openxmlformats.org/officeDocument/2006/relationships" id="261" r:id="R1ac814c35b2547ba"/>
    <p:sldId xmlns:r="http://schemas.openxmlformats.org/officeDocument/2006/relationships" id="262" r:id="Rc6db1874977e4b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1b29b31fb4418" /><Relationship Type="http://schemas.openxmlformats.org/officeDocument/2006/relationships/slide" Target="/ppt/slides/slide1.xml" Id="R23259f359d344f91" /><Relationship Type="http://schemas.openxmlformats.org/officeDocument/2006/relationships/slide" Target="/ppt/slides/slide2.xml" Id="R22d087e8cd2a4a0b" /><Relationship Type="http://schemas.openxmlformats.org/officeDocument/2006/relationships/slide" Target="/ppt/slides/slide3.xml" Id="R71700a1df50547cf" /><Relationship Type="http://schemas.openxmlformats.org/officeDocument/2006/relationships/slide" Target="/ppt/slides/slide4.xml" Id="Rd4fbd288b9e64e97" /><Relationship Type="http://schemas.openxmlformats.org/officeDocument/2006/relationships/slide" Target="/ppt/slides/slide5.xml" Id="R3d646e8ba0c84127" /><Relationship Type="http://schemas.openxmlformats.org/officeDocument/2006/relationships/slide" Target="/ppt/slides/slide6.xml" Id="R1ac814c35b2547ba" /><Relationship Type="http://schemas.openxmlformats.org/officeDocument/2006/relationships/slide" Target="/ppt/slides/slide7.xml" Id="Rc6db1874977e4b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bcab302de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75731bbb04b3f" /><Relationship Type="http://schemas.openxmlformats.org/officeDocument/2006/relationships/theme" Target="/ppt/slideMasters/theme/theme1.xml" Id="R74c29183b04a48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75731bbb04b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9f35edb8f43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058f9594b4c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2bfb2fb91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4becfda9e45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ae98ad758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6604e7e9e48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890a9c600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SAFOSS AS ble etablert [år] og holder til i Ramnes.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30 740 325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31 399 179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ARNE FOSS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VIGDIS FOSS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Kileveien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3175 Ramnes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822 722 342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SAFOSS AS</a:t>
            </a:r>
          </a:p>
        </p:txBody>
      </p:sp>
    </p:spTree>
  </p:cSld>
  <p:clrMapOvr>
    <a:masterClrMapping xmlns:a="http://schemas.openxmlformats.org/drawingml/2006/main"/>
  </p:clrMapOvr>
</p:sld>
</file>