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e027c6d9d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a9f4b90534bfa"/>
  </p:sldMasterIdLst>
  <p:sldIdLst>
    <p:sldId xmlns:r="http://schemas.openxmlformats.org/officeDocument/2006/relationships" id="256" r:id="R6d85b2cd948b4cf0"/>
    <p:sldId xmlns:r="http://schemas.openxmlformats.org/officeDocument/2006/relationships" id="257" r:id="R129861f43ea34ffa"/>
    <p:sldId xmlns:r="http://schemas.openxmlformats.org/officeDocument/2006/relationships" id="258" r:id="Rfc6a274b7df14625"/>
    <p:sldId xmlns:r="http://schemas.openxmlformats.org/officeDocument/2006/relationships" id="259" r:id="Rcc3b32e51fe64e4b"/>
    <p:sldId xmlns:r="http://schemas.openxmlformats.org/officeDocument/2006/relationships" id="260" r:id="Rbff814419d224488"/>
    <p:sldId xmlns:r="http://schemas.openxmlformats.org/officeDocument/2006/relationships" id="261" r:id="R64b316d2f092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a9f4b90534bfa" /><Relationship Type="http://schemas.openxmlformats.org/officeDocument/2006/relationships/slide" Target="/ppt/slides/slide1.xml" Id="R6d85b2cd948b4cf0" /><Relationship Type="http://schemas.openxmlformats.org/officeDocument/2006/relationships/slide" Target="/ppt/slides/slide2.xml" Id="R129861f43ea34ffa" /><Relationship Type="http://schemas.openxmlformats.org/officeDocument/2006/relationships/slide" Target="/ppt/slides/slide3.xml" Id="Rfc6a274b7df14625" /><Relationship Type="http://schemas.openxmlformats.org/officeDocument/2006/relationships/slide" Target="/ppt/slides/slide4.xml" Id="Rcc3b32e51fe64e4b" /><Relationship Type="http://schemas.openxmlformats.org/officeDocument/2006/relationships/slide" Target="/ppt/slides/slide5.xml" Id="Rbff814419d224488" /><Relationship Type="http://schemas.openxmlformats.org/officeDocument/2006/relationships/slide" Target="/ppt/slides/slide6.xml" Id="R64b316d2f092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7ae2c3ad7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cb1cd3024d21" /><Relationship Type="http://schemas.openxmlformats.org/officeDocument/2006/relationships/theme" Target="/ppt/slideMasters/theme/theme1.xml" Id="R5d6ca735aa3f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6cb1cd3024d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9ee5e89f442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ef767f6d24e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13ca11da6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bd0d2e1ab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a432a6423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b05cd919a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Opprannveien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3175 Ramnes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