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633ba22b25944e58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fb31fe9d53df4e81"/>
  </p:sldMasterIdLst>
  <p:sldIdLst>
    <p:sldId xmlns:r="http://schemas.openxmlformats.org/officeDocument/2006/relationships" id="256" r:id="Rddeb2ec8d76548ae"/>
    <p:sldId xmlns:r="http://schemas.openxmlformats.org/officeDocument/2006/relationships" id="257" r:id="Rbdeef9f66b474bd9"/>
    <p:sldId xmlns:r="http://schemas.openxmlformats.org/officeDocument/2006/relationships" id="258" r:id="Rded10649e2dc43f5"/>
    <p:sldId xmlns:r="http://schemas.openxmlformats.org/officeDocument/2006/relationships" id="259" r:id="R4cdb003c9f564407"/>
    <p:sldId xmlns:r="http://schemas.openxmlformats.org/officeDocument/2006/relationships" id="260" r:id="R148b18ae929546b3"/>
    <p:sldId xmlns:r="http://schemas.openxmlformats.org/officeDocument/2006/relationships" id="261" r:id="R96289da1d07b42c3"/>
    <p:sldId xmlns:r="http://schemas.openxmlformats.org/officeDocument/2006/relationships" id="262" r:id="R12ca3132c68341bc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b31fe9d53df4e81" /><Relationship Type="http://schemas.openxmlformats.org/officeDocument/2006/relationships/slide" Target="/ppt/slides/slide1.xml" Id="Rddeb2ec8d76548ae" /><Relationship Type="http://schemas.openxmlformats.org/officeDocument/2006/relationships/slide" Target="/ppt/slides/slide2.xml" Id="Rbdeef9f66b474bd9" /><Relationship Type="http://schemas.openxmlformats.org/officeDocument/2006/relationships/slide" Target="/ppt/slides/slide3.xml" Id="Rded10649e2dc43f5" /><Relationship Type="http://schemas.openxmlformats.org/officeDocument/2006/relationships/slide" Target="/ppt/slides/slide4.xml" Id="R4cdb003c9f564407" /><Relationship Type="http://schemas.openxmlformats.org/officeDocument/2006/relationships/slide" Target="/ppt/slides/slide5.xml" Id="R148b18ae929546b3" /><Relationship Type="http://schemas.openxmlformats.org/officeDocument/2006/relationships/slide" Target="/ppt/slides/slide6.xml" Id="R96289da1d07b42c3" /><Relationship Type="http://schemas.openxmlformats.org/officeDocument/2006/relationships/slide" Target="/ppt/slides/slide7.xml" Id="R12ca3132c68341bc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e01af85515e49e2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49193eef5674644" /><Relationship Type="http://schemas.openxmlformats.org/officeDocument/2006/relationships/theme" Target="/ppt/slideMasters/theme/theme1.xml" Id="R797c4b1fa56a4424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b49193eef5674644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b375dbc037c4000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0b245ffebf14bd2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ecdee95c28d4f79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7091a166dc243eb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8f56a2d9ced43c4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91d3379572d4221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b0c721464314132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JOFOSS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JOFOSS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JOFOSS AS ble etablert [år] og holder til i Ramnes.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JOFOSS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JOFOSS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JOFOSS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−4 248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709 756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4 278 397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4 350 390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JOFOSS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JONATHAN SAMNØY FOSS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JOFOSS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Opprannveien 10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3175 Ramnes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822 722 652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JOFOSS AS</a:t>
            </a:r>
          </a:p>
        </p:txBody>
      </p:sp>
    </p:spTree>
  </p:cSld>
  <p:clrMapOvr>
    <a:masterClrMapping xmlns:a="http://schemas.openxmlformats.org/drawingml/2006/main"/>
  </p:clrMapOvr>
</p:sld>
</file>