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d7409de235549d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5835e1af49e401d"/>
  </p:sldMasterIdLst>
  <p:sldIdLst>
    <p:sldId xmlns:r="http://schemas.openxmlformats.org/officeDocument/2006/relationships" id="256" r:id="R16847150b835442e"/>
    <p:sldId xmlns:r="http://schemas.openxmlformats.org/officeDocument/2006/relationships" id="257" r:id="Rc060f7d08bb64a41"/>
    <p:sldId xmlns:r="http://schemas.openxmlformats.org/officeDocument/2006/relationships" id="258" r:id="Re00bd88dffb3438e"/>
    <p:sldId xmlns:r="http://schemas.openxmlformats.org/officeDocument/2006/relationships" id="259" r:id="R2e755f4e8fc34620"/>
    <p:sldId xmlns:r="http://schemas.openxmlformats.org/officeDocument/2006/relationships" id="260" r:id="R966b992c84574b32"/>
    <p:sldId xmlns:r="http://schemas.openxmlformats.org/officeDocument/2006/relationships" id="261" r:id="R8ad673703ba446c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5835e1af49e401d" /><Relationship Type="http://schemas.openxmlformats.org/officeDocument/2006/relationships/slide" Target="/ppt/slides/slide1.xml" Id="R16847150b835442e" /><Relationship Type="http://schemas.openxmlformats.org/officeDocument/2006/relationships/slide" Target="/ppt/slides/slide2.xml" Id="Rc060f7d08bb64a41" /><Relationship Type="http://schemas.openxmlformats.org/officeDocument/2006/relationships/slide" Target="/ppt/slides/slide3.xml" Id="Re00bd88dffb3438e" /><Relationship Type="http://schemas.openxmlformats.org/officeDocument/2006/relationships/slide" Target="/ppt/slides/slide4.xml" Id="R2e755f4e8fc34620" /><Relationship Type="http://schemas.openxmlformats.org/officeDocument/2006/relationships/slide" Target="/ppt/slides/slide5.xml" Id="R966b992c84574b32" /><Relationship Type="http://schemas.openxmlformats.org/officeDocument/2006/relationships/slide" Target="/ppt/slides/slide6.xml" Id="R8ad673703ba446c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b73b6377ba4416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8f16060a9a45a2" /><Relationship Type="http://schemas.openxmlformats.org/officeDocument/2006/relationships/theme" Target="/ppt/slideMasters/theme/theme1.xml" Id="Rcb8779a93bf84bc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b8f16060a9a45a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4ca366804f43b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10022a53fa4fc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83b01c0f8d4c3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fe336c1eba4de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e00dab431a450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643268d584455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BG HUS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BG HUS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BG HUS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BG HUS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BG HUS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BG HUS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Konvallveien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4823 Nedenes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822 820 522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BG HUS AS</a:t>
            </a:r>
          </a:p>
        </p:txBody>
      </p:sp>
    </p:spTree>
  </p:cSld>
  <p:clrMapOvr>
    <a:masterClrMapping xmlns:a="http://schemas.openxmlformats.org/drawingml/2006/main"/>
  </p:clrMapOvr>
</p:sld>
</file>