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4c5754668147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13472bbae54b24"/>
  </p:sldMasterIdLst>
  <p:sldIdLst>
    <p:sldId xmlns:r="http://schemas.openxmlformats.org/officeDocument/2006/relationships" id="256" r:id="R2317373cbd3a461f"/>
    <p:sldId xmlns:r="http://schemas.openxmlformats.org/officeDocument/2006/relationships" id="257" r:id="Rf9721d3982b942da"/>
    <p:sldId xmlns:r="http://schemas.openxmlformats.org/officeDocument/2006/relationships" id="258" r:id="R7bb116863a214b3b"/>
    <p:sldId xmlns:r="http://schemas.openxmlformats.org/officeDocument/2006/relationships" id="259" r:id="R1b9101cd58ea49b8"/>
    <p:sldId xmlns:r="http://schemas.openxmlformats.org/officeDocument/2006/relationships" id="260" r:id="R63e06885a2634ac3"/>
    <p:sldId xmlns:r="http://schemas.openxmlformats.org/officeDocument/2006/relationships" id="261" r:id="R41d819c0024d4551"/>
    <p:sldId xmlns:r="http://schemas.openxmlformats.org/officeDocument/2006/relationships" id="262" r:id="Rb8894074002f46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13472bbae54b24" /><Relationship Type="http://schemas.openxmlformats.org/officeDocument/2006/relationships/slide" Target="/ppt/slides/slide1.xml" Id="R2317373cbd3a461f" /><Relationship Type="http://schemas.openxmlformats.org/officeDocument/2006/relationships/slide" Target="/ppt/slides/slide2.xml" Id="Rf9721d3982b942da" /><Relationship Type="http://schemas.openxmlformats.org/officeDocument/2006/relationships/slide" Target="/ppt/slides/slide3.xml" Id="R7bb116863a214b3b" /><Relationship Type="http://schemas.openxmlformats.org/officeDocument/2006/relationships/slide" Target="/ppt/slides/slide4.xml" Id="R1b9101cd58ea49b8" /><Relationship Type="http://schemas.openxmlformats.org/officeDocument/2006/relationships/slide" Target="/ppt/slides/slide5.xml" Id="R63e06885a2634ac3" /><Relationship Type="http://schemas.openxmlformats.org/officeDocument/2006/relationships/slide" Target="/ppt/slides/slide6.xml" Id="R41d819c0024d4551" /><Relationship Type="http://schemas.openxmlformats.org/officeDocument/2006/relationships/slide" Target="/ppt/slides/slide7.xml" Id="Rb8894074002f46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0f97f1b86140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247256b734192" /><Relationship Type="http://schemas.openxmlformats.org/officeDocument/2006/relationships/theme" Target="/ppt/slideMasters/theme/theme1.xml" Id="R6195efbac8a44a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5247256b7341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41ef7a2464e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a3ec770e541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a68dd3f8845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5effad31e46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45bf7dc124e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145ba1bcc46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848ba36fe4b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BG HUS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BG HUS AS ble etablert [år] og holder til i Nedenes.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9 298 499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−621 508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−735 097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−701 259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2 442 573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LUNDBERG-GÅSEMYR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Konvallveien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4823 Nedenes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822 820 522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HUS AS</a:t>
            </a:r>
          </a:p>
        </p:txBody>
      </p:sp>
    </p:spTree>
  </p:cSld>
  <p:clrMapOvr>
    <a:masterClrMapping xmlns:a="http://schemas.openxmlformats.org/drawingml/2006/main"/>
  </p:clrMapOvr>
</p:sld>
</file>