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edd2d2da2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085bb31384716"/>
  </p:sldMasterIdLst>
  <p:sldIdLst>
    <p:sldId xmlns:r="http://schemas.openxmlformats.org/officeDocument/2006/relationships" id="256" r:id="R227f91857fd247dc"/>
    <p:sldId xmlns:r="http://schemas.openxmlformats.org/officeDocument/2006/relationships" id="257" r:id="R540ec95ab4374285"/>
    <p:sldId xmlns:r="http://schemas.openxmlformats.org/officeDocument/2006/relationships" id="258" r:id="R7981ac85611d4043"/>
    <p:sldId xmlns:r="http://schemas.openxmlformats.org/officeDocument/2006/relationships" id="259" r:id="R9ee04ff8bc844ded"/>
    <p:sldId xmlns:r="http://schemas.openxmlformats.org/officeDocument/2006/relationships" id="260" r:id="R314bcfa445f84abb"/>
    <p:sldId xmlns:r="http://schemas.openxmlformats.org/officeDocument/2006/relationships" id="261" r:id="Rceb5743fadbb474e"/>
    <p:sldId xmlns:r="http://schemas.openxmlformats.org/officeDocument/2006/relationships" id="262" r:id="R904f46f7b888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085bb31384716" /><Relationship Type="http://schemas.openxmlformats.org/officeDocument/2006/relationships/slide" Target="/ppt/slides/slide1.xml" Id="R227f91857fd247dc" /><Relationship Type="http://schemas.openxmlformats.org/officeDocument/2006/relationships/slide" Target="/ppt/slides/slide2.xml" Id="R540ec95ab4374285" /><Relationship Type="http://schemas.openxmlformats.org/officeDocument/2006/relationships/slide" Target="/ppt/slides/slide3.xml" Id="R7981ac85611d4043" /><Relationship Type="http://schemas.openxmlformats.org/officeDocument/2006/relationships/slide" Target="/ppt/slides/slide4.xml" Id="R9ee04ff8bc844ded" /><Relationship Type="http://schemas.openxmlformats.org/officeDocument/2006/relationships/slide" Target="/ppt/slides/slide5.xml" Id="R314bcfa445f84abb" /><Relationship Type="http://schemas.openxmlformats.org/officeDocument/2006/relationships/slide" Target="/ppt/slides/slide6.xml" Id="Rceb5743fadbb474e" /><Relationship Type="http://schemas.openxmlformats.org/officeDocument/2006/relationships/slide" Target="/ppt/slides/slide7.xml" Id="R904f46f7b888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a643a1a95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294fad20b4b8d" /><Relationship Type="http://schemas.openxmlformats.org/officeDocument/2006/relationships/theme" Target="/ppt/slideMasters/theme/theme1.xml" Id="Rb22d4537a22e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294fad20b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c87da529c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c0a0b02d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668c7cbcd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325792a56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bcc9b42ee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485f98ab4c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ea7765fe1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VIK-HOLDING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5 937 321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VIKTOR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822 859 682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VIK-HOLDING AS</a:t>
            </a:r>
          </a:p>
        </p:txBody>
      </p:sp>
    </p:spTree>
  </p:cSld>
  <p:clrMapOvr>
    <a:masterClrMapping xmlns:a="http://schemas.openxmlformats.org/drawingml/2006/main"/>
  </p:clrMapOvr>
</p:sld>
</file>