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54e62d857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1ad75a2f44a60"/>
  </p:sldMasterIdLst>
  <p:sldIdLst>
    <p:sldId xmlns:r="http://schemas.openxmlformats.org/officeDocument/2006/relationships" id="256" r:id="R587f210ef2424ded"/>
    <p:sldId xmlns:r="http://schemas.openxmlformats.org/officeDocument/2006/relationships" id="257" r:id="Rba239725a2e44024"/>
    <p:sldId xmlns:r="http://schemas.openxmlformats.org/officeDocument/2006/relationships" id="258" r:id="Raf71a092bf0f4862"/>
    <p:sldId xmlns:r="http://schemas.openxmlformats.org/officeDocument/2006/relationships" id="259" r:id="R271bff866df04232"/>
    <p:sldId xmlns:r="http://schemas.openxmlformats.org/officeDocument/2006/relationships" id="260" r:id="R908baea4029d485d"/>
    <p:sldId xmlns:r="http://schemas.openxmlformats.org/officeDocument/2006/relationships" id="261" r:id="R5335cd3e497e4f3c"/>
    <p:sldId xmlns:r="http://schemas.openxmlformats.org/officeDocument/2006/relationships" id="262" r:id="R65a98ae9693c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1ad75a2f44a60" /><Relationship Type="http://schemas.openxmlformats.org/officeDocument/2006/relationships/slide" Target="/ppt/slides/slide1.xml" Id="R587f210ef2424ded" /><Relationship Type="http://schemas.openxmlformats.org/officeDocument/2006/relationships/slide" Target="/ppt/slides/slide2.xml" Id="Rba239725a2e44024" /><Relationship Type="http://schemas.openxmlformats.org/officeDocument/2006/relationships/slide" Target="/ppt/slides/slide3.xml" Id="Raf71a092bf0f4862" /><Relationship Type="http://schemas.openxmlformats.org/officeDocument/2006/relationships/slide" Target="/ppt/slides/slide4.xml" Id="R271bff866df04232" /><Relationship Type="http://schemas.openxmlformats.org/officeDocument/2006/relationships/slide" Target="/ppt/slides/slide5.xml" Id="R908baea4029d485d" /><Relationship Type="http://schemas.openxmlformats.org/officeDocument/2006/relationships/slide" Target="/ppt/slides/slide6.xml" Id="R5335cd3e497e4f3c" /><Relationship Type="http://schemas.openxmlformats.org/officeDocument/2006/relationships/slide" Target="/ppt/slides/slide7.xml" Id="R65a98ae9693c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9e553812b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7b3960f0348fd" /><Relationship Type="http://schemas.openxmlformats.org/officeDocument/2006/relationships/theme" Target="/ppt/slideMasters/theme/theme1.xml" Id="R30368a0b5699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7b3960f03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a1bb0711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c0b00d11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8939b61a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4218a16f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5c7cc52a4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a57a5256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ce560cfc2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