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ac4514ed7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1720be73041fc"/>
  </p:sldMasterIdLst>
  <p:sldIdLst>
    <p:sldId xmlns:r="http://schemas.openxmlformats.org/officeDocument/2006/relationships" id="256" r:id="R1af5b4bea96c479d"/>
    <p:sldId xmlns:r="http://schemas.openxmlformats.org/officeDocument/2006/relationships" id="257" r:id="R1544d6e80e934c0a"/>
    <p:sldId xmlns:r="http://schemas.openxmlformats.org/officeDocument/2006/relationships" id="258" r:id="R68060f76354b4a4b"/>
    <p:sldId xmlns:r="http://schemas.openxmlformats.org/officeDocument/2006/relationships" id="259" r:id="Rfe399d6e92ce47bb"/>
    <p:sldId xmlns:r="http://schemas.openxmlformats.org/officeDocument/2006/relationships" id="260" r:id="R6cbc5e8621084e19"/>
    <p:sldId xmlns:r="http://schemas.openxmlformats.org/officeDocument/2006/relationships" id="261" r:id="Ra936b448ecc3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1720be73041fc" /><Relationship Type="http://schemas.openxmlformats.org/officeDocument/2006/relationships/slide" Target="/ppt/slides/slide1.xml" Id="R1af5b4bea96c479d" /><Relationship Type="http://schemas.openxmlformats.org/officeDocument/2006/relationships/slide" Target="/ppt/slides/slide2.xml" Id="R1544d6e80e934c0a" /><Relationship Type="http://schemas.openxmlformats.org/officeDocument/2006/relationships/slide" Target="/ppt/slides/slide3.xml" Id="R68060f76354b4a4b" /><Relationship Type="http://schemas.openxmlformats.org/officeDocument/2006/relationships/slide" Target="/ppt/slides/slide4.xml" Id="Rfe399d6e92ce47bb" /><Relationship Type="http://schemas.openxmlformats.org/officeDocument/2006/relationships/slide" Target="/ppt/slides/slide5.xml" Id="R6cbc5e8621084e19" /><Relationship Type="http://schemas.openxmlformats.org/officeDocument/2006/relationships/slide" Target="/ppt/slides/slide6.xml" Id="Ra936b448ecc3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783c59b91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271da2d1f4695" /><Relationship Type="http://schemas.openxmlformats.org/officeDocument/2006/relationships/theme" Target="/ppt/slideMasters/theme/theme1.xml" Id="R0a85842e4801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271da2d1f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8c937f8fe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04c1e0a27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720cf3bb7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a8a081945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c2e3e1ee347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a0f731e8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TRENING ROMSÅS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Romsås Senter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822 944 892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