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778a7aeb2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ff8314bbb42df"/>
  </p:sldMasterIdLst>
  <p:sldIdLst>
    <p:sldId xmlns:r="http://schemas.openxmlformats.org/officeDocument/2006/relationships" id="256" r:id="R94ac3a663ee24605"/>
    <p:sldId xmlns:r="http://schemas.openxmlformats.org/officeDocument/2006/relationships" id="257" r:id="R45168286d890450c"/>
    <p:sldId xmlns:r="http://schemas.openxmlformats.org/officeDocument/2006/relationships" id="258" r:id="Rbfc335c1aab04e3d"/>
    <p:sldId xmlns:r="http://schemas.openxmlformats.org/officeDocument/2006/relationships" id="259" r:id="R1fb77667d9d045ac"/>
    <p:sldId xmlns:r="http://schemas.openxmlformats.org/officeDocument/2006/relationships" id="260" r:id="R6a775a1ae60c41f6"/>
    <p:sldId xmlns:r="http://schemas.openxmlformats.org/officeDocument/2006/relationships" id="261" r:id="Ra10697af69144649"/>
    <p:sldId xmlns:r="http://schemas.openxmlformats.org/officeDocument/2006/relationships" id="262" r:id="R84c7bb43ac23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ff8314bbb42df" /><Relationship Type="http://schemas.openxmlformats.org/officeDocument/2006/relationships/slide" Target="/ppt/slides/slide1.xml" Id="R94ac3a663ee24605" /><Relationship Type="http://schemas.openxmlformats.org/officeDocument/2006/relationships/slide" Target="/ppt/slides/slide2.xml" Id="R45168286d890450c" /><Relationship Type="http://schemas.openxmlformats.org/officeDocument/2006/relationships/slide" Target="/ppt/slides/slide3.xml" Id="Rbfc335c1aab04e3d" /><Relationship Type="http://schemas.openxmlformats.org/officeDocument/2006/relationships/slide" Target="/ppt/slides/slide4.xml" Id="R1fb77667d9d045ac" /><Relationship Type="http://schemas.openxmlformats.org/officeDocument/2006/relationships/slide" Target="/ppt/slides/slide5.xml" Id="R6a775a1ae60c41f6" /><Relationship Type="http://schemas.openxmlformats.org/officeDocument/2006/relationships/slide" Target="/ppt/slides/slide6.xml" Id="Ra10697af69144649" /><Relationship Type="http://schemas.openxmlformats.org/officeDocument/2006/relationships/slide" Target="/ppt/slides/slide7.xml" Id="R84c7bb43ac23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20088fae2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4d8471d34d85" /><Relationship Type="http://schemas.openxmlformats.org/officeDocument/2006/relationships/theme" Target="/ppt/slideMasters/theme/theme1.xml" Id="R1ae49263e4d9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e4d8471d34d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22261f30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c7789e3c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10bb875340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e7708aaa5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368f45664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8e945658c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c37647e6c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TRENING ROMSÅS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TRENING ROMSÅS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972 776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−1 650 596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Romsås Senter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822 944 892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TRENING ROMSÅS AS</a:t>
            </a:r>
          </a:p>
        </p:txBody>
      </p:sp>
    </p:spTree>
  </p:cSld>
  <p:clrMapOvr>
    <a:masterClrMapping xmlns:a="http://schemas.openxmlformats.org/drawingml/2006/main"/>
  </p:clrMapOvr>
</p:sld>
</file>